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6" r:id="rId4"/>
    <p:sldId id="267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-207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66"/>
            <a:ext cx="9144000" cy="66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66"/>
            <a:ext cx="9144000" cy="66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1" y="0"/>
            <a:ext cx="9496439" cy="6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1" y="-6228"/>
            <a:ext cx="9496439" cy="6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3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Валерий</cp:lastModifiedBy>
  <cp:revision>5</cp:revision>
  <dcterms:created xsi:type="dcterms:W3CDTF">2021-02-05T11:47:00Z</dcterms:created>
  <dcterms:modified xsi:type="dcterms:W3CDTF">2021-02-05T13:01:04Z</dcterms:modified>
</cp:coreProperties>
</file>