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0FC2-4382-47E0-8E5C-93D65519CEB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7176-61DD-4F96-84BE-5448494BD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0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50FC2-4382-47E0-8E5C-93D65519CEB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D7176-61DD-4F96-84BE-5448494BD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7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/>
              <a:t>Ассоциация выпускников 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200" smtClean="0"/>
              <a:t>СЗГМУ им. И.И. Мечникова</a:t>
            </a:r>
            <a:br>
              <a:rPr lang="ru-RU" sz="2200" smtClean="0"/>
            </a:br>
            <a:r>
              <a:rPr lang="ru-RU" sz="1200" smtClean="0"/>
              <a:t>195067, Россия, Санкт-Петербург, Пискаревский пр., д. 47,  ИНН 7806252711</a:t>
            </a:r>
            <a:endParaRPr lang="ru-RU" sz="1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62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/>
              <a:t>Ассоциация выпускников 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200" smtClean="0"/>
              <a:t>СЗГМУ им. И.И. Мечникова</a:t>
            </a:r>
            <a:br>
              <a:rPr lang="ru-RU" sz="2200" smtClean="0"/>
            </a:br>
            <a:r>
              <a:rPr lang="ru-RU" sz="1200" smtClean="0"/>
              <a:t>195067, Россия, Санкт-Петербург, Пискаревский пр., д. 47,  ИНН 7806252711</a:t>
            </a:r>
            <a:endParaRPr lang="ru-RU" sz="1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04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/>
              <a:t>Ассоциация выпускников 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200" smtClean="0"/>
              <a:t>СЗГМУ им. И.И. Мечникова</a:t>
            </a:r>
            <a:br>
              <a:rPr lang="ru-RU" sz="2200" smtClean="0"/>
            </a:br>
            <a:r>
              <a:rPr lang="ru-RU" sz="1200" smtClean="0"/>
              <a:t>195067, Россия, Санкт-Петербург, Пискаревский пр., д. 47,  ИНН 7806252711</a:t>
            </a:r>
            <a:endParaRPr lang="ru-RU" sz="1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70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/>
              <a:t>Ассоциация выпускников 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200" smtClean="0"/>
              <a:t>СЗГМУ им. И.И. Мечникова</a:t>
            </a:r>
            <a:br>
              <a:rPr lang="ru-RU" sz="2200" smtClean="0"/>
            </a:br>
            <a:r>
              <a:rPr lang="ru-RU" sz="1200" smtClean="0"/>
              <a:t>195067, Россия, Санкт-Петербург, Пискаревский пр., д. 47,  ИНН 7806252711</a:t>
            </a:r>
            <a:endParaRPr lang="ru-RU" sz="1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32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/>
              <a:t>Ассоциация выпускников 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200" smtClean="0"/>
              <a:t>СЗГМУ им. И.И. Мечникова</a:t>
            </a:r>
            <a:br>
              <a:rPr lang="ru-RU" sz="2200" smtClean="0"/>
            </a:br>
            <a:r>
              <a:rPr lang="ru-RU" sz="1200" smtClean="0"/>
              <a:t>195067, Россия, Санкт-Петербург, Пискаревский пр., д. 47,  ИНН 7806252711</a:t>
            </a:r>
            <a:endParaRPr lang="ru-RU" sz="1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62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/>
              <a:t>Ассоциация выпускников 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200" smtClean="0"/>
              <a:t>СЗГМУ им. И.И. Мечникова</a:t>
            </a:r>
            <a:br>
              <a:rPr lang="ru-RU" sz="2200" smtClean="0"/>
            </a:br>
            <a:r>
              <a:rPr lang="ru-RU" sz="1200" smtClean="0"/>
              <a:t>195067, Россия, Санкт-Петербург, Пискаревский пр., д. 47,  ИНН 7806252711</a:t>
            </a:r>
            <a:endParaRPr lang="ru-RU" sz="1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86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/>
              <a:t>Ассоциация выпускников 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200" smtClean="0"/>
              <a:t>СЗГМУ им. И.И. Мечникова</a:t>
            </a:r>
            <a:br>
              <a:rPr lang="ru-RU" sz="2200" smtClean="0"/>
            </a:br>
            <a:r>
              <a:rPr lang="ru-RU" sz="1200" smtClean="0"/>
              <a:t>195067, Россия, Санкт-Петербург, Пискаревский пр., д. 47,  ИНН 7806252711</a:t>
            </a:r>
            <a:endParaRPr lang="ru-RU" sz="1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26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/>
              <a:t>Ассоциация выпускников 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200" smtClean="0"/>
              <a:t>СЗГМУ им. И.И. Мечникова</a:t>
            </a:r>
            <a:br>
              <a:rPr lang="ru-RU" sz="2200" smtClean="0"/>
            </a:br>
            <a:r>
              <a:rPr lang="ru-RU" sz="1200" smtClean="0"/>
              <a:t>195067, Россия, Санкт-Петербург, Пискаревский пр., д. 47,  ИНН 7806252711</a:t>
            </a:r>
            <a:endParaRPr lang="ru-RU" sz="1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87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/>
              <a:t>Ассоциация выпускников 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200" smtClean="0"/>
              <a:t>СЗГМУ им. И.И. Мечникова</a:t>
            </a:r>
            <a:br>
              <a:rPr lang="ru-RU" sz="2200" smtClean="0"/>
            </a:br>
            <a:r>
              <a:rPr lang="ru-RU" sz="1200" smtClean="0"/>
              <a:t>195067, Россия, Санкт-Петербург, Пискаревский пр., д. 47,  ИНН 7806252711</a:t>
            </a:r>
            <a:endParaRPr lang="ru-RU" sz="1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37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/>
              <a:t>Ассоциация выпускников 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200" smtClean="0"/>
              <a:t>СЗГМУ им. И.И. Мечникова</a:t>
            </a:r>
            <a:br>
              <a:rPr lang="ru-RU" sz="2200" smtClean="0"/>
            </a:br>
            <a:r>
              <a:rPr lang="ru-RU" sz="1200" smtClean="0"/>
              <a:t>195067, Россия, Санкт-Петербург, Пискаревский пр., д. 47,  ИНН 7806252711</a:t>
            </a:r>
            <a:endParaRPr lang="ru-RU" sz="1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85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/>
              <a:t>Ассоциация выпускников 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200" smtClean="0"/>
              <a:t>СЗГМУ им. И.И. Мечникова</a:t>
            </a:r>
            <a:br>
              <a:rPr lang="ru-RU" sz="2200" smtClean="0"/>
            </a:br>
            <a:r>
              <a:rPr lang="ru-RU" sz="1200" smtClean="0"/>
              <a:t>195067, Россия, Санкт-Петербург, Пискаревский пр., д. 47,  ИНН 7806252711</a:t>
            </a:r>
            <a:endParaRPr lang="ru-RU" sz="1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47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/>
              <a:t>Ассоциация выпускников 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200" smtClean="0"/>
              <a:t>СЗГМУ им. И.И. Мечникова</a:t>
            </a:r>
            <a:br>
              <a:rPr lang="ru-RU" sz="2200" smtClean="0"/>
            </a:br>
            <a:r>
              <a:rPr lang="ru-RU" sz="1200" smtClean="0"/>
              <a:t>195067, Россия, Санкт-Петербург, Пискаревский пр., д. 47,  ИНН 7806252711</a:t>
            </a:r>
            <a:endParaRPr lang="ru-RU" sz="1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06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/>
              <a:t>Ассоциация выпускников 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200" smtClean="0"/>
              <a:t>СЗГМУ им. И.И. Мечникова</a:t>
            </a:r>
            <a:br>
              <a:rPr lang="ru-RU" sz="2200" smtClean="0"/>
            </a:br>
            <a:r>
              <a:rPr lang="ru-RU" sz="1200" smtClean="0"/>
              <a:t>195067, Россия, Санкт-Петербург, Пискаревский пр., д. 47,  ИНН 7806252711</a:t>
            </a:r>
            <a:endParaRPr lang="ru-RU" sz="1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51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/>
              <a:t>Ассоциация выпускников 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200" smtClean="0"/>
              <a:t>СЗГМУ им. И.И. Мечникова</a:t>
            </a:r>
            <a:br>
              <a:rPr lang="ru-RU" sz="2200" smtClean="0"/>
            </a:br>
            <a:r>
              <a:rPr lang="ru-RU" sz="1200" smtClean="0"/>
              <a:t>195067, Россия, Санкт-Петербург, Пискаревский пр., д. 47,  ИНН 7806252711</a:t>
            </a:r>
            <a:endParaRPr lang="ru-RU" sz="1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75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/>
              <a:t>Ассоциация выпускников 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200" smtClean="0"/>
              <a:t>СЗГМУ им. И.И. Мечникова</a:t>
            </a:r>
            <a:br>
              <a:rPr lang="ru-RU" sz="2200" smtClean="0"/>
            </a:br>
            <a:r>
              <a:rPr lang="ru-RU" sz="1200" smtClean="0"/>
              <a:t>195067, Россия, Санкт-Петербург, Пискаревский пр., д. 47,  ИНН 7806252711</a:t>
            </a:r>
            <a:endParaRPr lang="ru-RU" sz="1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6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/>
              <a:t>Ассоциация выпускников 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200" smtClean="0"/>
              <a:t>СЗГМУ им. И.И. Мечникова</a:t>
            </a:r>
            <a:br>
              <a:rPr lang="ru-RU" sz="2200" smtClean="0"/>
            </a:br>
            <a:r>
              <a:rPr lang="ru-RU" sz="1200" smtClean="0"/>
              <a:t>195067, Россия, Санкт-Петербург, Пискаревский пр., д. 47,  ИНН 7806252711</a:t>
            </a:r>
            <a:endParaRPr lang="ru-RU" sz="1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53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/>
              <a:t>Ассоциация выпускников 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200" smtClean="0"/>
              <a:t>СЗГМУ им. И.И. Мечникова</a:t>
            </a:r>
            <a:br>
              <a:rPr lang="ru-RU" sz="2200" smtClean="0"/>
            </a:br>
            <a:r>
              <a:rPr lang="ru-RU" sz="1200" smtClean="0"/>
              <a:t>195067, Россия, Санкт-Петербург, Пискаревский пр., д. 47,  ИНН 7806252711</a:t>
            </a:r>
            <a:endParaRPr lang="ru-RU" sz="1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31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/>
              <a:t>Ассоциация выпускников 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200" smtClean="0"/>
              <a:t>СЗГМУ им. И.И. Мечникова</a:t>
            </a:r>
            <a:br>
              <a:rPr lang="ru-RU" sz="2200" smtClean="0"/>
            </a:br>
            <a:r>
              <a:rPr lang="ru-RU" sz="1200" smtClean="0"/>
              <a:t>195067, Россия, Санкт-Петербург, Пискаревский пр., д. 47,  ИНН 7806252711</a:t>
            </a:r>
            <a:endParaRPr lang="ru-RU" sz="1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10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/>
              <a:t>Ассоциация выпускников 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200" smtClean="0"/>
              <a:t>СЗГМУ им. И.И. Мечникова</a:t>
            </a:r>
            <a:br>
              <a:rPr lang="ru-RU" sz="2200" smtClean="0"/>
            </a:br>
            <a:r>
              <a:rPr lang="ru-RU" sz="1200" smtClean="0"/>
              <a:t>195067, Россия, Санкт-Петербург, Пискаревский пр., д. 47,  ИНН 7806252711</a:t>
            </a:r>
            <a:endParaRPr lang="ru-RU" sz="1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79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/>
              <a:t>Ассоциация выпускников 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200" smtClean="0"/>
              <a:t>СЗГМУ им. И.И. Мечникова</a:t>
            </a:r>
            <a:br>
              <a:rPr lang="ru-RU" sz="2200" smtClean="0"/>
            </a:br>
            <a:r>
              <a:rPr lang="ru-RU" sz="1200" smtClean="0"/>
              <a:t>195067, Россия, Санкт-Петербург, Пискаревский пр., д. 47,  ИНН 7806252711</a:t>
            </a:r>
            <a:endParaRPr lang="ru-RU" sz="1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08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/>
              <a:t>Ассоциация выпускников 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200" smtClean="0"/>
              <a:t>СЗГМУ им. И.И. Мечникова</a:t>
            </a:r>
            <a:br>
              <a:rPr lang="ru-RU" sz="2200" smtClean="0"/>
            </a:br>
            <a:r>
              <a:rPr lang="ru-RU" sz="1200" smtClean="0"/>
              <a:t>195067, Россия, Санкт-Петербург, Пискаревский пр., д. 47,  ИНН 7806252711</a:t>
            </a:r>
            <a:endParaRPr lang="ru-RU" sz="1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64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/>
              <a:t>Ассоциация выпускников 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200" smtClean="0"/>
              <a:t>СЗГМУ им. И.И. Мечникова</a:t>
            </a:r>
            <a:br>
              <a:rPr lang="ru-RU" sz="2200" smtClean="0"/>
            </a:br>
            <a:r>
              <a:rPr lang="ru-RU" sz="1200" smtClean="0"/>
              <a:t>195067, Россия, Санкт-Петербург, Пискаревский пр., д. 47,  ИНН 7806252711</a:t>
            </a:r>
            <a:endParaRPr lang="ru-RU" sz="1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62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/>
              <a:t>Ассоциация выпускников 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200" smtClean="0"/>
              <a:t>СЗГМУ им. И.И. Мечникова</a:t>
            </a:r>
            <a:br>
              <a:rPr lang="ru-RU" sz="2200" smtClean="0"/>
            </a:br>
            <a:r>
              <a:rPr lang="ru-RU" sz="1200" smtClean="0"/>
              <a:t>195067, Россия, Санкт-Петербург, Пискаревский пр., д. 47,  ИНН 7806252711</a:t>
            </a:r>
            <a:endParaRPr lang="ru-RU" sz="1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131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Экран (4:3)</PresentationFormat>
  <Paragraphs>23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Ассоциация выпускников  СЗГМУ им. И.И. Мечникова 195067, Россия, Санкт-Петербург, Пискаревский пр., д. 47,  ИНН 7806252711</vt:lpstr>
      <vt:lpstr>Ассоциация выпускников  СЗГМУ им. И.И. Мечникова 195067, Россия, Санкт-Петербург, Пискаревский пр., д. 47,  ИНН 7806252711</vt:lpstr>
      <vt:lpstr>Ассоциация выпускников  СЗГМУ им. И.И. Мечникова 195067, Россия, Санкт-Петербург, Пискаревский пр., д. 47,  ИНН 7806252711</vt:lpstr>
      <vt:lpstr>Ассоциация выпускников  СЗГМУ им. И.И. Мечникова 195067, Россия, Санкт-Петербург, Пискаревский пр., д. 47,  ИНН 7806252711</vt:lpstr>
      <vt:lpstr>Ассоциация выпускников  СЗГМУ им. И.И. Мечникова 195067, Россия, Санкт-Петербург, Пискаревский пр., д. 47,  ИНН 7806252711</vt:lpstr>
      <vt:lpstr>Ассоциация выпускников  СЗГМУ им. И.И. Мечникова 195067, Россия, Санкт-Петербург, Пискаревский пр., д. 47,  ИНН 7806252711</vt:lpstr>
      <vt:lpstr>Ассоциация выпускников  СЗГМУ им. И.И. Мечникова 195067, Россия, Санкт-Петербург, Пискаревский пр., д. 47,  ИНН 7806252711</vt:lpstr>
      <vt:lpstr>Ассоциация выпускников  СЗГМУ им. И.И. Мечникова 195067, Россия, Санкт-Петербург, Пискаревский пр., д. 47,  ИНН 7806252711</vt:lpstr>
      <vt:lpstr>Ассоциация выпускников  СЗГМУ им. И.И. Мечникова 195067, Россия, Санкт-Петербург, Пискаревский пр., д. 47,  ИНН 7806252711</vt:lpstr>
      <vt:lpstr>Ассоциация выпускников  СЗГМУ им. И.И. Мечникова 195067, Россия, Санкт-Петербург, Пискаревский пр., д. 47,  ИНН 7806252711</vt:lpstr>
      <vt:lpstr>Ассоциация выпускников  СЗГМУ им. И.И. Мечникова 195067, Россия, Санкт-Петербург, Пискаревский пр., д. 47,  ИНН 7806252711</vt:lpstr>
      <vt:lpstr>Ассоциация выпускников  СЗГМУ им. И.И. Мечникова 195067, Россия, Санкт-Петербург, Пискаревский пр., д. 47,  ИНН 7806252711</vt:lpstr>
      <vt:lpstr>Ассоциация выпускников  СЗГМУ им. И.И. Мечникова 195067, Россия, Санкт-Петербург, Пискаревский пр., д. 47,  ИНН 7806252711</vt:lpstr>
      <vt:lpstr>Ассоциация выпускников  СЗГМУ им. И.И. Мечникова 195067, Россия, Санкт-Петербург, Пискаревский пр., д. 47,  ИНН 7806252711</vt:lpstr>
      <vt:lpstr>Ассоциация выпускников  СЗГМУ им. И.И. Мечникова 195067, Россия, Санкт-Петербург, Пискаревский пр., д. 47,  ИНН 7806252711</vt:lpstr>
      <vt:lpstr>Ассоциация выпускников  СЗГМУ им. И.И. Мечникова 195067, Россия, Санкт-Петербург, Пискаревский пр., д. 47,  ИНН 7806252711</vt:lpstr>
      <vt:lpstr>Ассоциация выпускников  СЗГМУ им. И.И. Мечникова 195067, Россия, Санкт-Петербург, Пискаревский пр., д. 47,  ИНН 7806252711</vt:lpstr>
      <vt:lpstr>Ассоциация выпускников  СЗГМУ им. И.И. Мечникова 195067, Россия, Санкт-Петербург, Пискаревский пр., д. 47,  ИНН 7806252711</vt:lpstr>
      <vt:lpstr>Ассоциация выпускников  СЗГМУ им. И.И. Мечникова 195067, Россия, Санкт-Петербург, Пискаревский пр., д. 47,  ИНН 7806252711</vt:lpstr>
      <vt:lpstr>Ассоциация выпускников  СЗГМУ им. И.И. Мечникова 195067, Россия, Санкт-Петербург, Пискаревский пр., д. 47,  ИНН 7806252711</vt:lpstr>
      <vt:lpstr>Ассоциация выпускников  СЗГМУ им. И.И. Мечникова 195067, Россия, Санкт-Петербург, Пискаревский пр., д. 47,  ИНН 7806252711</vt:lpstr>
      <vt:lpstr>Ассоциация выпускников  СЗГМУ им. И.И. Мечникова 195067, Россия, Санкт-Петербург, Пискаревский пр., д. 47,  ИНН 7806252711</vt:lpstr>
      <vt:lpstr>Ассоциация выпускников  СЗГМУ им. И.И. Мечникова 195067, Россия, Санкт-Петербург, Пискаревский пр., д. 47,  ИНН 7806252711</vt:lpstr>
    </vt:vector>
  </TitlesOfParts>
  <Company>SZGMU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выпускников  СЗГМУ им. И.И. Мечникова 195067, Россия, Санкт-Петербург, Пискаревский пр., д. 47,  ИНН 7806252711</dc:title>
  <dc:creator>Костюкевич Сергей Владимирович</dc:creator>
  <cp:lastModifiedBy>Костюкевич Сергей Владимирович</cp:lastModifiedBy>
  <cp:revision>1</cp:revision>
  <dcterms:created xsi:type="dcterms:W3CDTF">2022-06-27T12:22:07Z</dcterms:created>
  <dcterms:modified xsi:type="dcterms:W3CDTF">2022-06-27T12:22:07Z</dcterms:modified>
</cp:coreProperties>
</file>