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8.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86" r:id="rId8"/>
    <p:sldId id="287" r:id="rId9"/>
    <p:sldId id="288" r:id="rId10"/>
    <p:sldId id="272" r:id="rId11"/>
    <p:sldId id="277" r:id="rId12"/>
    <p:sldId id="278" r:id="rId13"/>
    <p:sldId id="282" r:id="rId14"/>
    <p:sldId id="281" r:id="rId15"/>
    <p:sldId id="279" r:id="rId16"/>
    <p:sldId id="283" r:id="rId17"/>
    <p:sldId id="285" r:id="rId18"/>
    <p:sldId id="284" r:id="rId19"/>
    <p:sldId id="262" r:id="rId20"/>
    <p:sldId id="268" r:id="rId21"/>
    <p:sldId id="263" r:id="rId22"/>
    <p:sldId id="264" r:id="rId23"/>
    <p:sldId id="265" r:id="rId24"/>
    <p:sldId id="270" r:id="rId25"/>
    <p:sldId id="269" r:id="rId26"/>
    <p:sldId id="271" r:id="rId27"/>
    <p:sldId id="273" r:id="rId28"/>
    <p:sldId id="276" r:id="rId29"/>
    <p:sldId id="274" r:id="rId30"/>
    <p:sldId id="266" r:id="rId31"/>
    <p:sldId id="267" r:id="rId32"/>
  </p:sldIdLst>
  <p:sldSz cx="12192000" cy="6858000"/>
  <p:notesSz cx="12192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59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482328" y="0"/>
            <a:ext cx="2707005" cy="6859905"/>
          </a:xfrm>
          <a:custGeom>
            <a:avLst/>
            <a:gdLst/>
            <a:ahLst/>
            <a:cxnLst/>
            <a:rect l="l" t="t" r="r" b="b"/>
            <a:pathLst>
              <a:path w="2707004" h="6859905">
                <a:moveTo>
                  <a:pt x="0" y="6859778"/>
                </a:moveTo>
                <a:lnTo>
                  <a:pt x="2706624" y="6859778"/>
                </a:lnTo>
                <a:lnTo>
                  <a:pt x="2706624" y="0"/>
                </a:lnTo>
                <a:lnTo>
                  <a:pt x="0" y="0"/>
                </a:lnTo>
                <a:lnTo>
                  <a:pt x="0" y="6859778"/>
                </a:lnTo>
                <a:close/>
              </a:path>
            </a:pathLst>
          </a:custGeom>
          <a:solidFill>
            <a:srgbClr val="1F4E79"/>
          </a:solidFill>
        </p:spPr>
        <p:txBody>
          <a:bodyPr wrap="square" lIns="0" tIns="0" rIns="0" bIns="0" rtlCol="0"/>
          <a:lstStyle/>
          <a:p>
            <a:endParaRPr/>
          </a:p>
        </p:txBody>
      </p:sp>
      <p:sp>
        <p:nvSpPr>
          <p:cNvPr id="17" name="bg object 17"/>
          <p:cNvSpPr/>
          <p:nvPr/>
        </p:nvSpPr>
        <p:spPr>
          <a:xfrm>
            <a:off x="9052559" y="0"/>
            <a:ext cx="165100" cy="6859905"/>
          </a:xfrm>
          <a:custGeom>
            <a:avLst/>
            <a:gdLst/>
            <a:ahLst/>
            <a:cxnLst/>
            <a:rect l="l" t="t" r="r" b="b"/>
            <a:pathLst>
              <a:path w="165100" h="6859905">
                <a:moveTo>
                  <a:pt x="164592" y="0"/>
                </a:moveTo>
                <a:lnTo>
                  <a:pt x="0" y="0"/>
                </a:lnTo>
                <a:lnTo>
                  <a:pt x="0" y="6859778"/>
                </a:lnTo>
                <a:lnTo>
                  <a:pt x="164592" y="6859778"/>
                </a:lnTo>
                <a:lnTo>
                  <a:pt x="164592" y="0"/>
                </a:lnTo>
                <a:close/>
              </a:path>
            </a:pathLst>
          </a:custGeom>
          <a:solidFill>
            <a:srgbClr val="EC7C30"/>
          </a:solidFill>
        </p:spPr>
        <p:txBody>
          <a:bodyPr wrap="square" lIns="0" tIns="0" rIns="0" bIns="0" rtlCol="0"/>
          <a:lstStyle/>
          <a:p>
            <a:endParaRPr/>
          </a:p>
        </p:txBody>
      </p:sp>
      <p:sp>
        <p:nvSpPr>
          <p:cNvPr id="18" name="bg object 18"/>
          <p:cNvSpPr/>
          <p:nvPr/>
        </p:nvSpPr>
        <p:spPr>
          <a:xfrm>
            <a:off x="9217151" y="0"/>
            <a:ext cx="119380" cy="6859905"/>
          </a:xfrm>
          <a:custGeom>
            <a:avLst/>
            <a:gdLst/>
            <a:ahLst/>
            <a:cxnLst/>
            <a:rect l="l" t="t" r="r" b="b"/>
            <a:pathLst>
              <a:path w="119379" h="6859905">
                <a:moveTo>
                  <a:pt x="118872" y="0"/>
                </a:moveTo>
                <a:lnTo>
                  <a:pt x="0" y="0"/>
                </a:lnTo>
                <a:lnTo>
                  <a:pt x="0" y="6859778"/>
                </a:lnTo>
                <a:lnTo>
                  <a:pt x="118872" y="6859778"/>
                </a:lnTo>
                <a:lnTo>
                  <a:pt x="118872" y="0"/>
                </a:lnTo>
                <a:close/>
              </a:path>
            </a:pathLst>
          </a:custGeom>
          <a:solidFill>
            <a:srgbClr val="FFD246"/>
          </a:solidFill>
        </p:spPr>
        <p:txBody>
          <a:bodyPr wrap="square" lIns="0" tIns="0" rIns="0" bIns="0" rtlCol="0"/>
          <a:lstStyle/>
          <a:p>
            <a:endParaRPr/>
          </a:p>
        </p:txBody>
      </p:sp>
      <p:sp>
        <p:nvSpPr>
          <p:cNvPr id="19" name="bg object 19"/>
          <p:cNvSpPr/>
          <p:nvPr/>
        </p:nvSpPr>
        <p:spPr>
          <a:xfrm>
            <a:off x="9390886" y="0"/>
            <a:ext cx="91440" cy="6859905"/>
          </a:xfrm>
          <a:custGeom>
            <a:avLst/>
            <a:gdLst/>
            <a:ahLst/>
            <a:cxnLst/>
            <a:rect l="l" t="t" r="r" b="b"/>
            <a:pathLst>
              <a:path w="91440" h="6859905">
                <a:moveTo>
                  <a:pt x="0" y="6859778"/>
                </a:moveTo>
                <a:lnTo>
                  <a:pt x="91441" y="6859778"/>
                </a:lnTo>
                <a:lnTo>
                  <a:pt x="91441" y="0"/>
                </a:lnTo>
                <a:lnTo>
                  <a:pt x="0" y="0"/>
                </a:lnTo>
                <a:lnTo>
                  <a:pt x="0" y="6859778"/>
                </a:lnTo>
                <a:close/>
              </a:path>
            </a:pathLst>
          </a:custGeom>
          <a:solidFill>
            <a:srgbClr val="6FAC46"/>
          </a:solidFill>
        </p:spPr>
        <p:txBody>
          <a:bodyPr wrap="square" lIns="0" tIns="0" rIns="0" bIns="0" rtlCol="0"/>
          <a:lstStyle/>
          <a:p>
            <a:endParaRPr/>
          </a:p>
        </p:txBody>
      </p:sp>
      <p:sp>
        <p:nvSpPr>
          <p:cNvPr id="20" name="bg object 20"/>
          <p:cNvSpPr/>
          <p:nvPr/>
        </p:nvSpPr>
        <p:spPr>
          <a:xfrm>
            <a:off x="2633472" y="814069"/>
            <a:ext cx="1582420" cy="2232025"/>
          </a:xfrm>
          <a:custGeom>
            <a:avLst/>
            <a:gdLst/>
            <a:ahLst/>
            <a:cxnLst/>
            <a:rect l="l" t="t" r="r" b="b"/>
            <a:pathLst>
              <a:path w="1582420" h="2232025">
                <a:moveTo>
                  <a:pt x="1318260" y="0"/>
                </a:moveTo>
                <a:lnTo>
                  <a:pt x="263651" y="0"/>
                </a:lnTo>
                <a:lnTo>
                  <a:pt x="216244" y="4245"/>
                </a:lnTo>
                <a:lnTo>
                  <a:pt x="171631" y="16488"/>
                </a:lnTo>
                <a:lnTo>
                  <a:pt x="130555" y="35983"/>
                </a:lnTo>
                <a:lnTo>
                  <a:pt x="93760" y="61988"/>
                </a:lnTo>
                <a:lnTo>
                  <a:pt x="61988" y="93760"/>
                </a:lnTo>
                <a:lnTo>
                  <a:pt x="35983" y="130555"/>
                </a:lnTo>
                <a:lnTo>
                  <a:pt x="16488" y="171631"/>
                </a:lnTo>
                <a:lnTo>
                  <a:pt x="4245" y="216244"/>
                </a:lnTo>
                <a:lnTo>
                  <a:pt x="0" y="263651"/>
                </a:lnTo>
                <a:lnTo>
                  <a:pt x="0" y="1967864"/>
                </a:lnTo>
                <a:lnTo>
                  <a:pt x="4245" y="2015276"/>
                </a:lnTo>
                <a:lnTo>
                  <a:pt x="16488" y="2059901"/>
                </a:lnTo>
                <a:lnTo>
                  <a:pt x="35983" y="2100993"/>
                </a:lnTo>
                <a:lnTo>
                  <a:pt x="61988" y="2137809"/>
                </a:lnTo>
                <a:lnTo>
                  <a:pt x="93760" y="2169602"/>
                </a:lnTo>
                <a:lnTo>
                  <a:pt x="130556" y="2195627"/>
                </a:lnTo>
                <a:lnTo>
                  <a:pt x="171631" y="2215139"/>
                </a:lnTo>
                <a:lnTo>
                  <a:pt x="216244" y="2227393"/>
                </a:lnTo>
                <a:lnTo>
                  <a:pt x="263651" y="2231643"/>
                </a:lnTo>
                <a:lnTo>
                  <a:pt x="1318260" y="2231643"/>
                </a:lnTo>
                <a:lnTo>
                  <a:pt x="1365667" y="2227393"/>
                </a:lnTo>
                <a:lnTo>
                  <a:pt x="1410280" y="2215139"/>
                </a:lnTo>
                <a:lnTo>
                  <a:pt x="1451355" y="2195627"/>
                </a:lnTo>
                <a:lnTo>
                  <a:pt x="1488151" y="2169602"/>
                </a:lnTo>
                <a:lnTo>
                  <a:pt x="1519923" y="2137809"/>
                </a:lnTo>
                <a:lnTo>
                  <a:pt x="1545928" y="2100993"/>
                </a:lnTo>
                <a:lnTo>
                  <a:pt x="1565423" y="2059901"/>
                </a:lnTo>
                <a:lnTo>
                  <a:pt x="1577666" y="2015276"/>
                </a:lnTo>
                <a:lnTo>
                  <a:pt x="1581912" y="1967864"/>
                </a:lnTo>
                <a:lnTo>
                  <a:pt x="1581912" y="263651"/>
                </a:lnTo>
                <a:lnTo>
                  <a:pt x="1577666" y="216244"/>
                </a:lnTo>
                <a:lnTo>
                  <a:pt x="1565423" y="171631"/>
                </a:lnTo>
                <a:lnTo>
                  <a:pt x="1545928" y="130556"/>
                </a:lnTo>
                <a:lnTo>
                  <a:pt x="1519923" y="93760"/>
                </a:lnTo>
                <a:lnTo>
                  <a:pt x="1488151" y="61988"/>
                </a:lnTo>
                <a:lnTo>
                  <a:pt x="1451355" y="35983"/>
                </a:lnTo>
                <a:lnTo>
                  <a:pt x="1410280" y="16488"/>
                </a:lnTo>
                <a:lnTo>
                  <a:pt x="1365667" y="4245"/>
                </a:lnTo>
                <a:lnTo>
                  <a:pt x="1318260" y="0"/>
                </a:lnTo>
                <a:close/>
              </a:path>
            </a:pathLst>
          </a:custGeom>
          <a:solidFill>
            <a:srgbClr val="1F4E79"/>
          </a:solidFill>
        </p:spPr>
        <p:txBody>
          <a:bodyPr wrap="square" lIns="0" tIns="0" rIns="0" bIns="0" rtlCol="0"/>
          <a:lstStyle/>
          <a:p>
            <a:endParaRPr/>
          </a:p>
        </p:txBody>
      </p:sp>
      <p:pic>
        <p:nvPicPr>
          <p:cNvPr id="21" name="bg object 21"/>
          <p:cNvPicPr/>
          <p:nvPr/>
        </p:nvPicPr>
        <p:blipFill>
          <a:blip r:embed="rId2" cstate="print"/>
          <a:stretch>
            <a:fillRect/>
          </a:stretch>
        </p:blipFill>
        <p:spPr>
          <a:xfrm>
            <a:off x="2816352" y="1024381"/>
            <a:ext cx="1207008" cy="1783588"/>
          </a:xfrm>
          <a:prstGeom prst="rect">
            <a:avLst/>
          </a:prstGeom>
        </p:spPr>
      </p:pic>
      <p:sp>
        <p:nvSpPr>
          <p:cNvPr id="2" name="Holder 2"/>
          <p:cNvSpPr>
            <a:spLocks noGrp="1"/>
          </p:cNvSpPr>
          <p:nvPr>
            <p:ph type="title"/>
          </p:nvPr>
        </p:nvSpPr>
        <p:spPr/>
        <p:txBody>
          <a:bodyPr lIns="0" tIns="0" rIns="0" bIns="0"/>
          <a:lstStyle>
            <a:lvl1pPr>
              <a:defRPr sz="4400" b="0" i="0">
                <a:solidFill>
                  <a:schemeClr val="bg1"/>
                </a:solidFill>
                <a:latin typeface="Cambria"/>
                <a:cs typeface="Cambri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89460" cy="6859905"/>
          </a:xfrm>
          <a:custGeom>
            <a:avLst/>
            <a:gdLst/>
            <a:ahLst/>
            <a:cxnLst/>
            <a:rect l="l" t="t" r="r" b="b"/>
            <a:pathLst>
              <a:path w="12189460" h="6859905">
                <a:moveTo>
                  <a:pt x="12188952" y="0"/>
                </a:moveTo>
                <a:lnTo>
                  <a:pt x="0" y="0"/>
                </a:lnTo>
                <a:lnTo>
                  <a:pt x="0" y="6859778"/>
                </a:lnTo>
                <a:lnTo>
                  <a:pt x="12188952" y="6859778"/>
                </a:lnTo>
                <a:lnTo>
                  <a:pt x="12188952" y="0"/>
                </a:lnTo>
                <a:close/>
              </a:path>
            </a:pathLst>
          </a:custGeom>
          <a:solidFill>
            <a:srgbClr val="1F4E79"/>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bg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15947" y="686003"/>
            <a:ext cx="8960104" cy="2509520"/>
          </a:xfrm>
          <a:prstGeom prst="rect">
            <a:avLst/>
          </a:prstGeom>
        </p:spPr>
        <p:txBody>
          <a:bodyPr wrap="square" lIns="0" tIns="0" rIns="0" bIns="0">
            <a:spAutoFit/>
          </a:bodyPr>
          <a:lstStyle>
            <a:lvl1pPr>
              <a:defRPr sz="4400" b="0" i="0">
                <a:solidFill>
                  <a:schemeClr val="bg1"/>
                </a:solidFill>
                <a:latin typeface="Cambria"/>
                <a:cs typeface="Cambria"/>
              </a:defRPr>
            </a:lvl1pPr>
          </a:lstStyle>
          <a:p>
            <a:endParaRPr/>
          </a:p>
        </p:txBody>
      </p:sp>
      <p:sp>
        <p:nvSpPr>
          <p:cNvPr id="3" name="Holder 3"/>
          <p:cNvSpPr>
            <a:spLocks noGrp="1"/>
          </p:cNvSpPr>
          <p:nvPr>
            <p:ph type="body" idx="1"/>
          </p:nvPr>
        </p:nvSpPr>
        <p:spPr>
          <a:xfrm>
            <a:off x="312750" y="1566418"/>
            <a:ext cx="11566499" cy="3403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szgmu.ru/rus/m/51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szgmu.ru/rus/m/577"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zgmu.ru/rus/m/4576/" TargetMode="External"/><Relationship Id="rId2" Type="http://schemas.openxmlformats.org/officeDocument/2006/relationships/hyperlink" Target="https://szgmu.ru/rus/s/1136/"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Elena.Miller@szgmu.ru" TargetMode="External"/><Relationship Id="rId2" Type="http://schemas.openxmlformats.org/officeDocument/2006/relationships/hyperlink" Target="mailto:ovir@szgmu.r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8836" y="3770669"/>
            <a:ext cx="2405380" cy="2790190"/>
          </a:xfrm>
          <a:custGeom>
            <a:avLst/>
            <a:gdLst/>
            <a:ahLst/>
            <a:cxnLst/>
            <a:rect l="l" t="t" r="r" b="b"/>
            <a:pathLst>
              <a:path w="2405379" h="2790190">
                <a:moveTo>
                  <a:pt x="1655221" y="73110"/>
                </a:moveTo>
                <a:lnTo>
                  <a:pt x="1266873" y="952"/>
                </a:lnTo>
                <a:lnTo>
                  <a:pt x="1224839" y="0"/>
                </a:lnTo>
                <a:lnTo>
                  <a:pt x="1185894" y="11837"/>
                </a:lnTo>
                <a:lnTo>
                  <a:pt x="1152616" y="34693"/>
                </a:lnTo>
                <a:lnTo>
                  <a:pt x="1127585" y="66796"/>
                </a:lnTo>
                <a:lnTo>
                  <a:pt x="1113378" y="106376"/>
                </a:lnTo>
                <a:lnTo>
                  <a:pt x="1101355" y="171114"/>
                </a:lnTo>
                <a:lnTo>
                  <a:pt x="551196" y="68890"/>
                </a:lnTo>
                <a:lnTo>
                  <a:pt x="509162" y="67938"/>
                </a:lnTo>
                <a:lnTo>
                  <a:pt x="470217" y="79776"/>
                </a:lnTo>
                <a:lnTo>
                  <a:pt x="436939" y="102632"/>
                </a:lnTo>
                <a:lnTo>
                  <a:pt x="411908" y="134735"/>
                </a:lnTo>
                <a:lnTo>
                  <a:pt x="397701" y="174314"/>
                </a:lnTo>
                <a:lnTo>
                  <a:pt x="951" y="2310684"/>
                </a:lnTo>
                <a:lnTo>
                  <a:pt x="0" y="2352727"/>
                </a:lnTo>
                <a:lnTo>
                  <a:pt x="11835" y="2391681"/>
                </a:lnTo>
                <a:lnTo>
                  <a:pt x="34687" y="2424966"/>
                </a:lnTo>
                <a:lnTo>
                  <a:pt x="66783" y="2450003"/>
                </a:lnTo>
                <a:lnTo>
                  <a:pt x="106355" y="2464214"/>
                </a:lnTo>
                <a:lnTo>
                  <a:pt x="1853921" y="2788925"/>
                </a:lnTo>
                <a:lnTo>
                  <a:pt x="1895954" y="2789877"/>
                </a:lnTo>
                <a:lnTo>
                  <a:pt x="1934899" y="2778039"/>
                </a:lnTo>
                <a:lnTo>
                  <a:pt x="1968177" y="2755183"/>
                </a:lnTo>
                <a:lnTo>
                  <a:pt x="1993208" y="2723080"/>
                </a:lnTo>
                <a:lnTo>
                  <a:pt x="2007415" y="2683501"/>
                </a:lnTo>
                <a:lnTo>
                  <a:pt x="2019439" y="2618758"/>
                </a:lnTo>
                <a:lnTo>
                  <a:pt x="207148" y="2282021"/>
                </a:lnTo>
                <a:lnTo>
                  <a:pt x="579852" y="275132"/>
                </a:lnTo>
                <a:lnTo>
                  <a:pt x="2392143" y="611869"/>
                </a:lnTo>
                <a:lnTo>
                  <a:pt x="2404165" y="547130"/>
                </a:lnTo>
                <a:lnTo>
                  <a:pt x="1400933" y="360722"/>
                </a:lnTo>
                <a:lnTo>
                  <a:pt x="1363934" y="346156"/>
                </a:lnTo>
                <a:lnTo>
                  <a:pt x="1336943" y="319951"/>
                </a:lnTo>
                <a:lnTo>
                  <a:pt x="1322184" y="285344"/>
                </a:lnTo>
                <a:lnTo>
                  <a:pt x="1321880" y="245575"/>
                </a:lnTo>
                <a:lnTo>
                  <a:pt x="1327279" y="226644"/>
                </a:lnTo>
                <a:lnTo>
                  <a:pt x="1348323" y="194452"/>
                </a:lnTo>
                <a:lnTo>
                  <a:pt x="1379802" y="172832"/>
                </a:lnTo>
                <a:lnTo>
                  <a:pt x="1417397" y="164748"/>
                </a:lnTo>
                <a:lnTo>
                  <a:pt x="1437001" y="166507"/>
                </a:lnTo>
                <a:lnTo>
                  <a:pt x="1760624" y="226639"/>
                </a:lnTo>
                <a:lnTo>
                  <a:pt x="1761576" y="184596"/>
                </a:lnTo>
                <a:lnTo>
                  <a:pt x="1749740" y="145643"/>
                </a:lnTo>
                <a:lnTo>
                  <a:pt x="1726889" y="112358"/>
                </a:lnTo>
                <a:lnTo>
                  <a:pt x="1694792" y="87320"/>
                </a:lnTo>
                <a:lnTo>
                  <a:pt x="1655221" y="73110"/>
                </a:lnTo>
                <a:close/>
              </a:path>
              <a:path w="2405379" h="2790190">
                <a:moveTo>
                  <a:pt x="2392143" y="611869"/>
                </a:moveTo>
                <a:lnTo>
                  <a:pt x="2197969" y="575790"/>
                </a:lnTo>
                <a:lnTo>
                  <a:pt x="1825265" y="2582679"/>
                </a:lnTo>
                <a:lnTo>
                  <a:pt x="2019439" y="2618758"/>
                </a:lnTo>
                <a:lnTo>
                  <a:pt x="2392143" y="611869"/>
                </a:lnTo>
                <a:close/>
              </a:path>
              <a:path w="2405379" h="2790190">
                <a:moveTo>
                  <a:pt x="1841983" y="509645"/>
                </a:moveTo>
                <a:lnTo>
                  <a:pt x="935838" y="341277"/>
                </a:lnTo>
                <a:lnTo>
                  <a:pt x="899770" y="535492"/>
                </a:lnTo>
                <a:lnTo>
                  <a:pt x="1805915" y="703860"/>
                </a:lnTo>
                <a:lnTo>
                  <a:pt x="1841983" y="509645"/>
                </a:lnTo>
                <a:close/>
              </a:path>
              <a:path w="2405379" h="2790190">
                <a:moveTo>
                  <a:pt x="1760624" y="226639"/>
                </a:moveTo>
                <a:lnTo>
                  <a:pt x="1437001" y="166507"/>
                </a:lnTo>
                <a:lnTo>
                  <a:pt x="1474000" y="181073"/>
                </a:lnTo>
                <a:lnTo>
                  <a:pt x="1500991" y="207279"/>
                </a:lnTo>
                <a:lnTo>
                  <a:pt x="1515750" y="241885"/>
                </a:lnTo>
                <a:lnTo>
                  <a:pt x="1516054" y="281654"/>
                </a:lnTo>
                <a:lnTo>
                  <a:pt x="1501492" y="318661"/>
                </a:lnTo>
                <a:lnTo>
                  <a:pt x="1475292" y="345657"/>
                </a:lnTo>
                <a:lnTo>
                  <a:pt x="1440693" y="360419"/>
                </a:lnTo>
                <a:lnTo>
                  <a:pt x="1400933" y="360722"/>
                </a:lnTo>
                <a:lnTo>
                  <a:pt x="2404165" y="547130"/>
                </a:lnTo>
                <a:lnTo>
                  <a:pt x="2405117" y="505088"/>
                </a:lnTo>
                <a:lnTo>
                  <a:pt x="2393281" y="466134"/>
                </a:lnTo>
                <a:lnTo>
                  <a:pt x="2370430" y="432849"/>
                </a:lnTo>
                <a:lnTo>
                  <a:pt x="2338333" y="407812"/>
                </a:lnTo>
                <a:lnTo>
                  <a:pt x="2298761" y="393601"/>
                </a:lnTo>
                <a:lnTo>
                  <a:pt x="1748602" y="291377"/>
                </a:lnTo>
                <a:lnTo>
                  <a:pt x="1760624" y="226639"/>
                </a:lnTo>
                <a:close/>
              </a:path>
            </a:pathLst>
          </a:custGeom>
          <a:solidFill>
            <a:srgbClr val="FFD246"/>
          </a:solidFill>
        </p:spPr>
        <p:txBody>
          <a:bodyPr wrap="square" lIns="0" tIns="0" rIns="0" bIns="0" rtlCol="0"/>
          <a:lstStyle/>
          <a:p>
            <a:endParaRPr/>
          </a:p>
        </p:txBody>
      </p:sp>
      <p:sp>
        <p:nvSpPr>
          <p:cNvPr id="3" name="object 3"/>
          <p:cNvSpPr/>
          <p:nvPr/>
        </p:nvSpPr>
        <p:spPr>
          <a:xfrm>
            <a:off x="2065156" y="2575966"/>
            <a:ext cx="498475" cy="112395"/>
          </a:xfrm>
          <a:custGeom>
            <a:avLst/>
            <a:gdLst/>
            <a:ahLst/>
            <a:cxnLst/>
            <a:rect l="l" t="t" r="r" b="b"/>
            <a:pathLst>
              <a:path w="498475" h="112394">
                <a:moveTo>
                  <a:pt x="497976" y="0"/>
                </a:moveTo>
                <a:lnTo>
                  <a:pt x="498353" y="110656"/>
                </a:lnTo>
                <a:lnTo>
                  <a:pt x="362" y="112311"/>
                </a:lnTo>
                <a:lnTo>
                  <a:pt x="0" y="1621"/>
                </a:lnTo>
                <a:lnTo>
                  <a:pt x="497976" y="0"/>
                </a:lnTo>
                <a:close/>
              </a:path>
            </a:pathLst>
          </a:custGeom>
          <a:solidFill>
            <a:srgbClr val="5B9BD4"/>
          </a:solidFill>
        </p:spPr>
        <p:txBody>
          <a:bodyPr wrap="square" lIns="0" tIns="0" rIns="0" bIns="0" rtlCol="0"/>
          <a:lstStyle/>
          <a:p>
            <a:endParaRPr/>
          </a:p>
        </p:txBody>
      </p:sp>
      <p:grpSp>
        <p:nvGrpSpPr>
          <p:cNvPr id="4" name="object 4"/>
          <p:cNvGrpSpPr/>
          <p:nvPr/>
        </p:nvGrpSpPr>
        <p:grpSpPr>
          <a:xfrm>
            <a:off x="201168" y="146304"/>
            <a:ext cx="2908935" cy="6218555"/>
            <a:chOff x="201168" y="146304"/>
            <a:chExt cx="2908935" cy="6218555"/>
          </a:xfrm>
        </p:grpSpPr>
        <p:pic>
          <p:nvPicPr>
            <p:cNvPr id="5" name="object 5"/>
            <p:cNvPicPr/>
            <p:nvPr/>
          </p:nvPicPr>
          <p:blipFill>
            <a:blip r:embed="rId2" cstate="print"/>
            <a:stretch>
              <a:fillRect/>
            </a:stretch>
          </p:blipFill>
          <p:spPr>
            <a:xfrm>
              <a:off x="1954536" y="1772596"/>
              <a:ext cx="221364" cy="221407"/>
            </a:xfrm>
            <a:prstGeom prst="rect">
              <a:avLst/>
            </a:prstGeom>
          </p:spPr>
        </p:pic>
        <p:sp>
          <p:nvSpPr>
            <p:cNvPr id="6" name="object 6"/>
            <p:cNvSpPr/>
            <p:nvPr/>
          </p:nvSpPr>
          <p:spPr>
            <a:xfrm>
              <a:off x="1044684" y="856472"/>
              <a:ext cx="1517650" cy="2572385"/>
            </a:xfrm>
            <a:custGeom>
              <a:avLst/>
              <a:gdLst/>
              <a:ahLst/>
              <a:cxnLst/>
              <a:rect l="l" t="t" r="r" b="b"/>
              <a:pathLst>
                <a:path w="1517650" h="2572385">
                  <a:moveTo>
                    <a:pt x="84011" y="1778963"/>
                  </a:moveTo>
                  <a:lnTo>
                    <a:pt x="1517270" y="2367225"/>
                  </a:lnTo>
                  <a:lnTo>
                    <a:pt x="1433258" y="2572014"/>
                  </a:lnTo>
                  <a:lnTo>
                    <a:pt x="0" y="1983752"/>
                  </a:lnTo>
                  <a:lnTo>
                    <a:pt x="84011" y="1778963"/>
                  </a:lnTo>
                  <a:close/>
                </a:path>
                <a:path w="1517650" h="2572385">
                  <a:moveTo>
                    <a:pt x="594120" y="1091078"/>
                  </a:moveTo>
                  <a:lnTo>
                    <a:pt x="752247" y="1155980"/>
                  </a:lnTo>
                  <a:lnTo>
                    <a:pt x="728488" y="1189408"/>
                  </a:lnTo>
                  <a:lnTo>
                    <a:pt x="706494" y="1224683"/>
                  </a:lnTo>
                  <a:lnTo>
                    <a:pt x="686506" y="1261903"/>
                  </a:lnTo>
                  <a:lnTo>
                    <a:pt x="668764" y="1301165"/>
                  </a:lnTo>
                  <a:lnTo>
                    <a:pt x="652383" y="1345509"/>
                  </a:lnTo>
                  <a:lnTo>
                    <a:pt x="639361" y="1390293"/>
                  </a:lnTo>
                  <a:lnTo>
                    <a:pt x="629635" y="1435368"/>
                  </a:lnTo>
                  <a:lnTo>
                    <a:pt x="623143" y="1480584"/>
                  </a:lnTo>
                  <a:lnTo>
                    <a:pt x="619821" y="1525792"/>
                  </a:lnTo>
                  <a:lnTo>
                    <a:pt x="619608" y="1570842"/>
                  </a:lnTo>
                  <a:lnTo>
                    <a:pt x="622440" y="1615585"/>
                  </a:lnTo>
                  <a:lnTo>
                    <a:pt x="628256" y="1659871"/>
                  </a:lnTo>
                  <a:lnTo>
                    <a:pt x="636993" y="1703550"/>
                  </a:lnTo>
                  <a:lnTo>
                    <a:pt x="648588" y="1746473"/>
                  </a:lnTo>
                  <a:lnTo>
                    <a:pt x="662979" y="1788491"/>
                  </a:lnTo>
                  <a:lnTo>
                    <a:pt x="680103" y="1829454"/>
                  </a:lnTo>
                  <a:lnTo>
                    <a:pt x="699898" y="1869212"/>
                  </a:lnTo>
                  <a:lnTo>
                    <a:pt x="722302" y="1907616"/>
                  </a:lnTo>
                  <a:lnTo>
                    <a:pt x="747251" y="1944516"/>
                  </a:lnTo>
                  <a:lnTo>
                    <a:pt x="774683" y="1979763"/>
                  </a:lnTo>
                  <a:lnTo>
                    <a:pt x="804535" y="2013207"/>
                  </a:lnTo>
                  <a:lnTo>
                    <a:pt x="836746" y="2044699"/>
                  </a:lnTo>
                  <a:lnTo>
                    <a:pt x="871253" y="2074088"/>
                  </a:lnTo>
                  <a:lnTo>
                    <a:pt x="907993" y="2101226"/>
                  </a:lnTo>
                  <a:lnTo>
                    <a:pt x="946903" y="2125963"/>
                  </a:lnTo>
                  <a:lnTo>
                    <a:pt x="987922" y="2148150"/>
                  </a:lnTo>
                  <a:lnTo>
                    <a:pt x="1030986" y="2167636"/>
                  </a:lnTo>
                  <a:lnTo>
                    <a:pt x="570296" y="1978552"/>
                  </a:lnTo>
                  <a:lnTo>
                    <a:pt x="547275" y="1937154"/>
                  </a:lnTo>
                  <a:lnTo>
                    <a:pt x="526648" y="1894587"/>
                  </a:lnTo>
                  <a:lnTo>
                    <a:pt x="508461" y="1850963"/>
                  </a:lnTo>
                  <a:lnTo>
                    <a:pt x="492760" y="1806393"/>
                  </a:lnTo>
                  <a:lnTo>
                    <a:pt x="479592" y="1760986"/>
                  </a:lnTo>
                  <a:lnTo>
                    <a:pt x="469004" y="1714856"/>
                  </a:lnTo>
                  <a:lnTo>
                    <a:pt x="461042" y="1668112"/>
                  </a:lnTo>
                  <a:lnTo>
                    <a:pt x="455751" y="1620865"/>
                  </a:lnTo>
                  <a:lnTo>
                    <a:pt x="453180" y="1573228"/>
                  </a:lnTo>
                  <a:lnTo>
                    <a:pt x="453373" y="1525310"/>
                  </a:lnTo>
                  <a:lnTo>
                    <a:pt x="456378" y="1477223"/>
                  </a:lnTo>
                  <a:lnTo>
                    <a:pt x="462241" y="1429078"/>
                  </a:lnTo>
                  <a:lnTo>
                    <a:pt x="471008" y="1380985"/>
                  </a:lnTo>
                  <a:lnTo>
                    <a:pt x="482726" y="1333057"/>
                  </a:lnTo>
                  <a:lnTo>
                    <a:pt x="497442" y="1285404"/>
                  </a:lnTo>
                  <a:lnTo>
                    <a:pt x="515201" y="1238137"/>
                  </a:lnTo>
                  <a:lnTo>
                    <a:pt x="535959" y="1191747"/>
                  </a:lnTo>
                  <a:lnTo>
                    <a:pt x="560375" y="1145089"/>
                  </a:lnTo>
                  <a:lnTo>
                    <a:pt x="586815" y="1101576"/>
                  </a:lnTo>
                  <a:lnTo>
                    <a:pt x="594120" y="1091078"/>
                  </a:lnTo>
                  <a:close/>
                </a:path>
                <a:path w="1517650" h="2572385">
                  <a:moveTo>
                    <a:pt x="1428898" y="162595"/>
                  </a:moveTo>
                  <a:lnTo>
                    <a:pt x="1434031" y="1381974"/>
                  </a:lnTo>
                  <a:lnTo>
                    <a:pt x="1427970" y="1425564"/>
                  </a:lnTo>
                  <a:lnTo>
                    <a:pt x="1411395" y="1465399"/>
                  </a:lnTo>
                  <a:lnTo>
                    <a:pt x="1385530" y="1499178"/>
                  </a:lnTo>
                  <a:lnTo>
                    <a:pt x="1351599" y="1524600"/>
                  </a:lnTo>
                  <a:lnTo>
                    <a:pt x="1352448" y="1602711"/>
                  </a:lnTo>
                  <a:lnTo>
                    <a:pt x="1187529" y="1603811"/>
                  </a:lnTo>
                  <a:lnTo>
                    <a:pt x="1186679" y="1525700"/>
                  </a:lnTo>
                  <a:lnTo>
                    <a:pt x="1152331" y="1499405"/>
                  </a:lnTo>
                  <a:lnTo>
                    <a:pt x="1125944" y="1466004"/>
                  </a:lnTo>
                  <a:lnTo>
                    <a:pt x="1108664" y="1426806"/>
                  </a:lnTo>
                  <a:lnTo>
                    <a:pt x="1101633" y="1383124"/>
                  </a:lnTo>
                  <a:lnTo>
                    <a:pt x="1102883" y="1299894"/>
                  </a:lnTo>
                  <a:lnTo>
                    <a:pt x="594120" y="1091078"/>
                  </a:lnTo>
                  <a:lnTo>
                    <a:pt x="615646" y="1060145"/>
                  </a:lnTo>
                  <a:lnTo>
                    <a:pt x="627620" y="1045011"/>
                  </a:lnTo>
                  <a:lnTo>
                    <a:pt x="957526" y="1180417"/>
                  </a:lnTo>
                  <a:lnTo>
                    <a:pt x="1000488" y="1191611"/>
                  </a:lnTo>
                  <a:lnTo>
                    <a:pt x="1043511" y="1191117"/>
                  </a:lnTo>
                  <a:lnTo>
                    <a:pt x="1084488" y="1179813"/>
                  </a:lnTo>
                  <a:lnTo>
                    <a:pt x="1121316" y="1158582"/>
                  </a:lnTo>
                  <a:lnTo>
                    <a:pt x="1151887" y="1128302"/>
                  </a:lnTo>
                  <a:lnTo>
                    <a:pt x="1174097" y="1089855"/>
                  </a:lnTo>
                  <a:lnTo>
                    <a:pt x="1185287" y="1046885"/>
                  </a:lnTo>
                  <a:lnTo>
                    <a:pt x="1184791" y="1003854"/>
                  </a:lnTo>
                  <a:lnTo>
                    <a:pt x="1173487" y="962868"/>
                  </a:lnTo>
                  <a:lnTo>
                    <a:pt x="1152258" y="926032"/>
                  </a:lnTo>
                  <a:lnTo>
                    <a:pt x="1121982" y="895454"/>
                  </a:lnTo>
                  <a:lnTo>
                    <a:pt x="1083542" y="873238"/>
                  </a:lnTo>
                  <a:lnTo>
                    <a:pt x="922973" y="807334"/>
                  </a:lnTo>
                  <a:lnTo>
                    <a:pt x="960959" y="790047"/>
                  </a:lnTo>
                  <a:lnTo>
                    <a:pt x="1006441" y="772470"/>
                  </a:lnTo>
                  <a:lnTo>
                    <a:pt x="1052860" y="757583"/>
                  </a:lnTo>
                  <a:lnTo>
                    <a:pt x="1100085" y="745440"/>
                  </a:lnTo>
                  <a:lnTo>
                    <a:pt x="1097550" y="161186"/>
                  </a:lnTo>
                  <a:lnTo>
                    <a:pt x="1180764" y="162441"/>
                  </a:lnTo>
                  <a:lnTo>
                    <a:pt x="1180935" y="93721"/>
                  </a:lnTo>
                  <a:lnTo>
                    <a:pt x="1345684" y="161340"/>
                  </a:lnTo>
                  <a:lnTo>
                    <a:pt x="1428898" y="162595"/>
                  </a:lnTo>
                  <a:close/>
                </a:path>
                <a:path w="1517650" h="2572385">
                  <a:moveTo>
                    <a:pt x="922973" y="807334"/>
                  </a:moveTo>
                  <a:lnTo>
                    <a:pt x="1083542" y="873238"/>
                  </a:lnTo>
                  <a:lnTo>
                    <a:pt x="1040579" y="862043"/>
                  </a:lnTo>
                  <a:lnTo>
                    <a:pt x="997557" y="862538"/>
                  </a:lnTo>
                  <a:lnTo>
                    <a:pt x="956579" y="873841"/>
                  </a:lnTo>
                  <a:lnTo>
                    <a:pt x="919751" y="895073"/>
                  </a:lnTo>
                  <a:lnTo>
                    <a:pt x="889180" y="925352"/>
                  </a:lnTo>
                  <a:lnTo>
                    <a:pt x="866970" y="963799"/>
                  </a:lnTo>
                  <a:lnTo>
                    <a:pt x="855780" y="1006769"/>
                  </a:lnTo>
                  <a:lnTo>
                    <a:pt x="856277" y="1049800"/>
                  </a:lnTo>
                  <a:lnTo>
                    <a:pt x="867580" y="1090786"/>
                  </a:lnTo>
                  <a:lnTo>
                    <a:pt x="888810" y="1127622"/>
                  </a:lnTo>
                  <a:lnTo>
                    <a:pt x="919085" y="1158201"/>
                  </a:lnTo>
                  <a:lnTo>
                    <a:pt x="957526" y="1180417"/>
                  </a:lnTo>
                  <a:lnTo>
                    <a:pt x="627620" y="1045011"/>
                  </a:lnTo>
                  <a:lnTo>
                    <a:pt x="679957" y="983748"/>
                  </a:lnTo>
                  <a:lnTo>
                    <a:pt x="715171" y="948892"/>
                  </a:lnTo>
                  <a:lnTo>
                    <a:pt x="752249" y="916339"/>
                  </a:lnTo>
                  <a:lnTo>
                    <a:pt x="791058" y="886144"/>
                  </a:lnTo>
                  <a:lnTo>
                    <a:pt x="831465" y="858362"/>
                  </a:lnTo>
                  <a:lnTo>
                    <a:pt x="873339" y="833049"/>
                  </a:lnTo>
                  <a:lnTo>
                    <a:pt x="916548" y="810258"/>
                  </a:lnTo>
                  <a:lnTo>
                    <a:pt x="922973" y="807334"/>
                  </a:lnTo>
                  <a:close/>
                </a:path>
                <a:path w="1517650" h="2572385">
                  <a:moveTo>
                    <a:pt x="1346084" y="0"/>
                  </a:moveTo>
                  <a:lnTo>
                    <a:pt x="1345684" y="161340"/>
                  </a:lnTo>
                  <a:lnTo>
                    <a:pt x="1180935" y="93721"/>
                  </a:lnTo>
                  <a:lnTo>
                    <a:pt x="1181165" y="1100"/>
                  </a:lnTo>
                  <a:lnTo>
                    <a:pt x="1346084" y="0"/>
                  </a:lnTo>
                  <a:close/>
                </a:path>
              </a:pathLst>
            </a:custGeom>
            <a:solidFill>
              <a:srgbClr val="5B9BD4"/>
            </a:solidFill>
          </p:spPr>
          <p:txBody>
            <a:bodyPr wrap="square" lIns="0" tIns="0" rIns="0" bIns="0" rtlCol="0"/>
            <a:lstStyle/>
            <a:p>
              <a:endParaRPr/>
            </a:p>
          </p:txBody>
        </p:sp>
        <p:sp>
          <p:nvSpPr>
            <p:cNvPr id="7" name="object 7"/>
            <p:cNvSpPr/>
            <p:nvPr/>
          </p:nvSpPr>
          <p:spPr>
            <a:xfrm>
              <a:off x="1374999" y="2729964"/>
              <a:ext cx="399415" cy="399415"/>
            </a:xfrm>
            <a:custGeom>
              <a:avLst/>
              <a:gdLst/>
              <a:ahLst/>
              <a:cxnLst/>
              <a:rect l="l" t="t" r="r" b="b"/>
              <a:pathLst>
                <a:path w="399414" h="399414">
                  <a:moveTo>
                    <a:pt x="269050" y="11381"/>
                  </a:moveTo>
                  <a:lnTo>
                    <a:pt x="224034" y="439"/>
                  </a:lnTo>
                  <a:lnTo>
                    <a:pt x="179178" y="0"/>
                  </a:lnTo>
                  <a:lnTo>
                    <a:pt x="136027" y="9347"/>
                  </a:lnTo>
                  <a:lnTo>
                    <a:pt x="96125" y="27767"/>
                  </a:lnTo>
                  <a:lnTo>
                    <a:pt x="61020" y="54543"/>
                  </a:lnTo>
                  <a:lnTo>
                    <a:pt x="32255" y="88962"/>
                  </a:lnTo>
                  <a:lnTo>
                    <a:pt x="11377" y="130308"/>
                  </a:lnTo>
                  <a:lnTo>
                    <a:pt x="441" y="175319"/>
                  </a:lnTo>
                  <a:lnTo>
                    <a:pt x="0" y="220177"/>
                  </a:lnTo>
                  <a:lnTo>
                    <a:pt x="9340" y="263336"/>
                  </a:lnTo>
                  <a:lnTo>
                    <a:pt x="27752" y="303249"/>
                  </a:lnTo>
                  <a:lnTo>
                    <a:pt x="54521" y="338368"/>
                  </a:lnTo>
                  <a:lnTo>
                    <a:pt x="88937" y="367147"/>
                  </a:lnTo>
                  <a:lnTo>
                    <a:pt x="130288" y="388038"/>
                  </a:lnTo>
                  <a:lnTo>
                    <a:pt x="175291" y="398975"/>
                  </a:lnTo>
                  <a:lnTo>
                    <a:pt x="220142" y="399413"/>
                  </a:lnTo>
                  <a:lnTo>
                    <a:pt x="263294" y="390066"/>
                  </a:lnTo>
                  <a:lnTo>
                    <a:pt x="303200" y="371648"/>
                  </a:lnTo>
                  <a:lnTo>
                    <a:pt x="338311" y="344873"/>
                  </a:lnTo>
                  <a:lnTo>
                    <a:pt x="367081" y="310456"/>
                  </a:lnTo>
                  <a:lnTo>
                    <a:pt x="387962" y="269111"/>
                  </a:lnTo>
                  <a:lnTo>
                    <a:pt x="398895" y="224100"/>
                  </a:lnTo>
                  <a:lnTo>
                    <a:pt x="399331" y="179240"/>
                  </a:lnTo>
                  <a:lnTo>
                    <a:pt x="389985" y="136078"/>
                  </a:lnTo>
                  <a:lnTo>
                    <a:pt x="371569" y="96164"/>
                  </a:lnTo>
                  <a:lnTo>
                    <a:pt x="344799" y="61045"/>
                  </a:lnTo>
                  <a:lnTo>
                    <a:pt x="310388" y="32268"/>
                  </a:lnTo>
                  <a:lnTo>
                    <a:pt x="269050" y="11381"/>
                  </a:lnTo>
                  <a:close/>
                </a:path>
              </a:pathLst>
            </a:custGeom>
            <a:solidFill>
              <a:srgbClr val="EC7C30"/>
            </a:solidFill>
          </p:spPr>
          <p:txBody>
            <a:bodyPr wrap="square" lIns="0" tIns="0" rIns="0" bIns="0" rtlCol="0"/>
            <a:lstStyle/>
            <a:p>
              <a:endParaRPr/>
            </a:p>
          </p:txBody>
        </p:sp>
        <p:pic>
          <p:nvPicPr>
            <p:cNvPr id="8" name="object 8"/>
            <p:cNvPicPr/>
            <p:nvPr/>
          </p:nvPicPr>
          <p:blipFill>
            <a:blip r:embed="rId3" cstate="print"/>
            <a:stretch>
              <a:fillRect/>
            </a:stretch>
          </p:blipFill>
          <p:spPr>
            <a:xfrm>
              <a:off x="1553720" y="2323878"/>
              <a:ext cx="200504" cy="200545"/>
            </a:xfrm>
            <a:prstGeom prst="rect">
              <a:avLst/>
            </a:prstGeom>
          </p:spPr>
        </p:pic>
        <p:pic>
          <p:nvPicPr>
            <p:cNvPr id="9" name="object 9"/>
            <p:cNvPicPr/>
            <p:nvPr/>
          </p:nvPicPr>
          <p:blipFill>
            <a:blip r:embed="rId3" cstate="print"/>
            <a:stretch>
              <a:fillRect/>
            </a:stretch>
          </p:blipFill>
          <p:spPr>
            <a:xfrm>
              <a:off x="1879072" y="3085500"/>
              <a:ext cx="200504" cy="200545"/>
            </a:xfrm>
            <a:prstGeom prst="rect">
              <a:avLst/>
            </a:prstGeom>
          </p:spPr>
        </p:pic>
        <p:sp>
          <p:nvSpPr>
            <p:cNvPr id="10" name="object 10"/>
            <p:cNvSpPr/>
            <p:nvPr/>
          </p:nvSpPr>
          <p:spPr>
            <a:xfrm>
              <a:off x="324396" y="2667088"/>
              <a:ext cx="2255520" cy="2773045"/>
            </a:xfrm>
            <a:custGeom>
              <a:avLst/>
              <a:gdLst/>
              <a:ahLst/>
              <a:cxnLst/>
              <a:rect l="l" t="t" r="r" b="b"/>
              <a:pathLst>
                <a:path w="2255520" h="2773045">
                  <a:moveTo>
                    <a:pt x="2001761" y="138010"/>
                  </a:moveTo>
                  <a:lnTo>
                    <a:pt x="1996643" y="96977"/>
                  </a:lnTo>
                  <a:lnTo>
                    <a:pt x="1979485" y="59778"/>
                  </a:lnTo>
                  <a:lnTo>
                    <a:pt x="1951596" y="29260"/>
                  </a:lnTo>
                  <a:lnTo>
                    <a:pt x="1914271" y="8229"/>
                  </a:lnTo>
                  <a:lnTo>
                    <a:pt x="1872234" y="0"/>
                  </a:lnTo>
                  <a:lnTo>
                    <a:pt x="1831213" y="5130"/>
                  </a:lnTo>
                  <a:lnTo>
                    <a:pt x="1794027" y="22288"/>
                  </a:lnTo>
                  <a:lnTo>
                    <a:pt x="1763509" y="50190"/>
                  </a:lnTo>
                  <a:lnTo>
                    <a:pt x="1742490" y="87515"/>
                  </a:lnTo>
                  <a:lnTo>
                    <a:pt x="1734261" y="129565"/>
                  </a:lnTo>
                  <a:lnTo>
                    <a:pt x="1739392" y="170599"/>
                  </a:lnTo>
                  <a:lnTo>
                    <a:pt x="1756549" y="207784"/>
                  </a:lnTo>
                  <a:lnTo>
                    <a:pt x="1784438" y="238315"/>
                  </a:lnTo>
                  <a:lnTo>
                    <a:pt x="1821764" y="259334"/>
                  </a:lnTo>
                  <a:lnTo>
                    <a:pt x="1863801" y="267563"/>
                  </a:lnTo>
                  <a:lnTo>
                    <a:pt x="1904822" y="262432"/>
                  </a:lnTo>
                  <a:lnTo>
                    <a:pt x="1942007" y="245275"/>
                  </a:lnTo>
                  <a:lnTo>
                    <a:pt x="1972525" y="217373"/>
                  </a:lnTo>
                  <a:lnTo>
                    <a:pt x="1993544" y="180047"/>
                  </a:lnTo>
                  <a:lnTo>
                    <a:pt x="2001761" y="138010"/>
                  </a:lnTo>
                  <a:close/>
                </a:path>
                <a:path w="2255520" h="2773045">
                  <a:moveTo>
                    <a:pt x="2255469" y="1007414"/>
                  </a:moveTo>
                  <a:lnTo>
                    <a:pt x="2246465" y="965327"/>
                  </a:lnTo>
                  <a:lnTo>
                    <a:pt x="2213191" y="938364"/>
                  </a:lnTo>
                  <a:lnTo>
                    <a:pt x="2019439" y="866952"/>
                  </a:lnTo>
                  <a:lnTo>
                    <a:pt x="2019439" y="1009548"/>
                  </a:lnTo>
                  <a:lnTo>
                    <a:pt x="1991664" y="1036688"/>
                  </a:lnTo>
                  <a:lnTo>
                    <a:pt x="1964931" y="1069225"/>
                  </a:lnTo>
                  <a:lnTo>
                    <a:pt x="1940788" y="1107389"/>
                  </a:lnTo>
                  <a:lnTo>
                    <a:pt x="1920824" y="1151445"/>
                  </a:lnTo>
                  <a:lnTo>
                    <a:pt x="1898853" y="1211084"/>
                  </a:lnTo>
                  <a:lnTo>
                    <a:pt x="1869109" y="1185316"/>
                  </a:lnTo>
                  <a:lnTo>
                    <a:pt x="1835683" y="1157503"/>
                  </a:lnTo>
                  <a:lnTo>
                    <a:pt x="1798878" y="1128420"/>
                  </a:lnTo>
                  <a:lnTo>
                    <a:pt x="1759013" y="1098829"/>
                  </a:lnTo>
                  <a:lnTo>
                    <a:pt x="1716379" y="1069479"/>
                  </a:lnTo>
                  <a:lnTo>
                    <a:pt x="1671307" y="1041133"/>
                  </a:lnTo>
                  <a:lnTo>
                    <a:pt x="1640027" y="1023531"/>
                  </a:lnTo>
                  <a:lnTo>
                    <a:pt x="1640027" y="1333157"/>
                  </a:lnTo>
                  <a:lnTo>
                    <a:pt x="1593761" y="1458709"/>
                  </a:lnTo>
                  <a:lnTo>
                    <a:pt x="1547507" y="1441665"/>
                  </a:lnTo>
                  <a:lnTo>
                    <a:pt x="1547507" y="1584261"/>
                  </a:lnTo>
                  <a:lnTo>
                    <a:pt x="1501254" y="1709813"/>
                  </a:lnTo>
                  <a:lnTo>
                    <a:pt x="1455000" y="1692770"/>
                  </a:lnTo>
                  <a:lnTo>
                    <a:pt x="1455000" y="1835365"/>
                  </a:lnTo>
                  <a:lnTo>
                    <a:pt x="1408747" y="1960918"/>
                  </a:lnTo>
                  <a:lnTo>
                    <a:pt x="1362494" y="1943874"/>
                  </a:lnTo>
                  <a:lnTo>
                    <a:pt x="1362494" y="2086470"/>
                  </a:lnTo>
                  <a:lnTo>
                    <a:pt x="1316240" y="2212022"/>
                  </a:lnTo>
                  <a:lnTo>
                    <a:pt x="939660" y="2073211"/>
                  </a:lnTo>
                  <a:lnTo>
                    <a:pt x="985913" y="1947659"/>
                  </a:lnTo>
                  <a:lnTo>
                    <a:pt x="1362494" y="2086470"/>
                  </a:lnTo>
                  <a:lnTo>
                    <a:pt x="1362494" y="1943874"/>
                  </a:lnTo>
                  <a:lnTo>
                    <a:pt x="1032167" y="1822107"/>
                  </a:lnTo>
                  <a:lnTo>
                    <a:pt x="1078420" y="1696554"/>
                  </a:lnTo>
                  <a:lnTo>
                    <a:pt x="1455000" y="1835365"/>
                  </a:lnTo>
                  <a:lnTo>
                    <a:pt x="1455000" y="1692770"/>
                  </a:lnTo>
                  <a:lnTo>
                    <a:pt x="1124673" y="1571002"/>
                  </a:lnTo>
                  <a:lnTo>
                    <a:pt x="1170927" y="1445450"/>
                  </a:lnTo>
                  <a:lnTo>
                    <a:pt x="1547507" y="1584261"/>
                  </a:lnTo>
                  <a:lnTo>
                    <a:pt x="1547507" y="1441665"/>
                  </a:lnTo>
                  <a:lnTo>
                    <a:pt x="1217180" y="1319898"/>
                  </a:lnTo>
                  <a:lnTo>
                    <a:pt x="1263434" y="1194346"/>
                  </a:lnTo>
                  <a:lnTo>
                    <a:pt x="1640027" y="1333157"/>
                  </a:lnTo>
                  <a:lnTo>
                    <a:pt x="1640027" y="1023531"/>
                  </a:lnTo>
                  <a:lnTo>
                    <a:pt x="1575015" y="990473"/>
                  </a:lnTo>
                  <a:lnTo>
                    <a:pt x="1524419" y="969695"/>
                  </a:lnTo>
                  <a:lnTo>
                    <a:pt x="1463357" y="948626"/>
                  </a:lnTo>
                  <a:lnTo>
                    <a:pt x="1406804" y="931862"/>
                  </a:lnTo>
                  <a:lnTo>
                    <a:pt x="1354086" y="918756"/>
                  </a:lnTo>
                  <a:lnTo>
                    <a:pt x="1304518" y="908697"/>
                  </a:lnTo>
                  <a:lnTo>
                    <a:pt x="1257388" y="901039"/>
                  </a:lnTo>
                  <a:lnTo>
                    <a:pt x="1212037" y="895159"/>
                  </a:lnTo>
                  <a:lnTo>
                    <a:pt x="1167765" y="890435"/>
                  </a:lnTo>
                  <a:lnTo>
                    <a:pt x="1085303" y="882675"/>
                  </a:lnTo>
                  <a:lnTo>
                    <a:pt x="1045794" y="878611"/>
                  </a:lnTo>
                  <a:lnTo>
                    <a:pt x="1004811" y="873658"/>
                  </a:lnTo>
                  <a:lnTo>
                    <a:pt x="961821" y="867448"/>
                  </a:lnTo>
                  <a:lnTo>
                    <a:pt x="916266" y="859612"/>
                  </a:lnTo>
                  <a:lnTo>
                    <a:pt x="867587" y="849782"/>
                  </a:lnTo>
                  <a:lnTo>
                    <a:pt x="815263" y="837565"/>
                  </a:lnTo>
                  <a:lnTo>
                    <a:pt x="758723" y="822604"/>
                  </a:lnTo>
                  <a:lnTo>
                    <a:pt x="697433" y="804519"/>
                  </a:lnTo>
                  <a:lnTo>
                    <a:pt x="630847" y="782942"/>
                  </a:lnTo>
                  <a:lnTo>
                    <a:pt x="665543" y="688771"/>
                  </a:lnTo>
                  <a:lnTo>
                    <a:pt x="678929" y="642289"/>
                  </a:lnTo>
                  <a:lnTo>
                    <a:pt x="685317" y="597585"/>
                  </a:lnTo>
                  <a:lnTo>
                    <a:pt x="686079" y="555472"/>
                  </a:lnTo>
                  <a:lnTo>
                    <a:pt x="682561" y="516801"/>
                  </a:lnTo>
                  <a:lnTo>
                    <a:pt x="2019439" y="1009548"/>
                  </a:lnTo>
                  <a:lnTo>
                    <a:pt x="2019439" y="866952"/>
                  </a:lnTo>
                  <a:lnTo>
                    <a:pt x="581317" y="336880"/>
                  </a:lnTo>
                  <a:lnTo>
                    <a:pt x="559727" y="332765"/>
                  </a:lnTo>
                  <a:lnTo>
                    <a:pt x="538492" y="335800"/>
                  </a:lnTo>
                  <a:lnTo>
                    <a:pt x="519442" y="345655"/>
                  </a:lnTo>
                  <a:lnTo>
                    <a:pt x="504342" y="361988"/>
                  </a:lnTo>
                  <a:lnTo>
                    <a:pt x="495350" y="382460"/>
                  </a:lnTo>
                  <a:lnTo>
                    <a:pt x="493382" y="403847"/>
                  </a:lnTo>
                  <a:lnTo>
                    <a:pt x="498373" y="424459"/>
                  </a:lnTo>
                  <a:lnTo>
                    <a:pt x="510286" y="442607"/>
                  </a:lnTo>
                  <a:lnTo>
                    <a:pt x="521271" y="458127"/>
                  </a:lnTo>
                  <a:lnTo>
                    <a:pt x="542328" y="500761"/>
                  </a:lnTo>
                  <a:lnTo>
                    <a:pt x="555574" y="564578"/>
                  </a:lnTo>
                  <a:lnTo>
                    <a:pt x="543153" y="643661"/>
                  </a:lnTo>
                  <a:lnTo>
                    <a:pt x="11226" y="2087511"/>
                  </a:lnTo>
                  <a:lnTo>
                    <a:pt x="368" y="2132406"/>
                  </a:lnTo>
                  <a:lnTo>
                    <a:pt x="0" y="2177237"/>
                  </a:lnTo>
                  <a:lnTo>
                    <a:pt x="9398" y="2220417"/>
                  </a:lnTo>
                  <a:lnTo>
                    <a:pt x="27838" y="2260396"/>
                  </a:lnTo>
                  <a:lnTo>
                    <a:pt x="54597" y="2295575"/>
                  </a:lnTo>
                  <a:lnTo>
                    <a:pt x="88938" y="2324392"/>
                  </a:lnTo>
                  <a:lnTo>
                    <a:pt x="130136" y="2345245"/>
                  </a:lnTo>
                  <a:lnTo>
                    <a:pt x="1259890" y="2761653"/>
                  </a:lnTo>
                  <a:lnTo>
                    <a:pt x="1304772" y="2772524"/>
                  </a:lnTo>
                  <a:lnTo>
                    <a:pt x="1349590" y="2772892"/>
                  </a:lnTo>
                  <a:lnTo>
                    <a:pt x="1392770" y="2763482"/>
                  </a:lnTo>
                  <a:lnTo>
                    <a:pt x="1432737" y="2745041"/>
                  </a:lnTo>
                  <a:lnTo>
                    <a:pt x="1467904" y="2718282"/>
                  </a:lnTo>
                  <a:lnTo>
                    <a:pt x="1496707" y="2683929"/>
                  </a:lnTo>
                  <a:lnTo>
                    <a:pt x="1517561" y="2642730"/>
                  </a:lnTo>
                  <a:lnTo>
                    <a:pt x="1540687" y="2579954"/>
                  </a:lnTo>
                  <a:lnTo>
                    <a:pt x="847153" y="2324328"/>
                  </a:lnTo>
                  <a:lnTo>
                    <a:pt x="893406" y="2198763"/>
                  </a:lnTo>
                  <a:lnTo>
                    <a:pt x="1269987" y="2337574"/>
                  </a:lnTo>
                  <a:lnTo>
                    <a:pt x="1223733" y="2463127"/>
                  </a:lnTo>
                  <a:lnTo>
                    <a:pt x="1540687" y="2579954"/>
                  </a:lnTo>
                  <a:lnTo>
                    <a:pt x="1586953" y="2454402"/>
                  </a:lnTo>
                  <a:lnTo>
                    <a:pt x="1633207" y="2328849"/>
                  </a:lnTo>
                  <a:lnTo>
                    <a:pt x="1679460" y="2203297"/>
                  </a:lnTo>
                  <a:lnTo>
                    <a:pt x="1956981" y="1449984"/>
                  </a:lnTo>
                  <a:lnTo>
                    <a:pt x="2014804" y="1293037"/>
                  </a:lnTo>
                  <a:lnTo>
                    <a:pt x="2049487" y="1198880"/>
                  </a:lnTo>
                  <a:lnTo>
                    <a:pt x="2080895" y="1141882"/>
                  </a:lnTo>
                  <a:lnTo>
                    <a:pt x="2119769" y="1104087"/>
                  </a:lnTo>
                  <a:lnTo>
                    <a:pt x="2158060" y="1081798"/>
                  </a:lnTo>
                  <a:lnTo>
                    <a:pt x="2200630" y="1069200"/>
                  </a:lnTo>
                  <a:lnTo>
                    <a:pt x="2220760" y="1060805"/>
                  </a:lnTo>
                  <a:lnTo>
                    <a:pt x="2238083" y="1047356"/>
                  </a:lnTo>
                  <a:lnTo>
                    <a:pt x="2250376" y="1029385"/>
                  </a:lnTo>
                  <a:lnTo>
                    <a:pt x="2255469" y="1007414"/>
                  </a:lnTo>
                  <a:close/>
                </a:path>
              </a:pathLst>
            </a:custGeom>
            <a:solidFill>
              <a:srgbClr val="EC7C30"/>
            </a:solidFill>
          </p:spPr>
          <p:txBody>
            <a:bodyPr wrap="square" lIns="0" tIns="0" rIns="0" bIns="0" rtlCol="0"/>
            <a:lstStyle/>
            <a:p>
              <a:endParaRPr/>
            </a:p>
          </p:txBody>
        </p:sp>
        <p:sp>
          <p:nvSpPr>
            <p:cNvPr id="11" name="object 11"/>
            <p:cNvSpPr/>
            <p:nvPr/>
          </p:nvSpPr>
          <p:spPr>
            <a:xfrm>
              <a:off x="773825" y="4231800"/>
              <a:ext cx="2336165" cy="2132965"/>
            </a:xfrm>
            <a:custGeom>
              <a:avLst/>
              <a:gdLst/>
              <a:ahLst/>
              <a:cxnLst/>
              <a:rect l="l" t="t" r="r" b="b"/>
              <a:pathLst>
                <a:path w="2336165" h="2132965">
                  <a:moveTo>
                    <a:pt x="2313219" y="1646929"/>
                  </a:moveTo>
                  <a:lnTo>
                    <a:pt x="113784" y="1982945"/>
                  </a:lnTo>
                  <a:lnTo>
                    <a:pt x="136687" y="2132941"/>
                  </a:lnTo>
                  <a:lnTo>
                    <a:pt x="2336122" y="1796925"/>
                  </a:lnTo>
                  <a:lnTo>
                    <a:pt x="2313219" y="1646929"/>
                  </a:lnTo>
                  <a:close/>
                </a:path>
                <a:path w="2336165" h="2132965">
                  <a:moveTo>
                    <a:pt x="99974" y="552463"/>
                  </a:moveTo>
                  <a:lnTo>
                    <a:pt x="0" y="567736"/>
                  </a:lnTo>
                  <a:lnTo>
                    <a:pt x="213758" y="1967671"/>
                  </a:lnTo>
                  <a:lnTo>
                    <a:pt x="313732" y="1952398"/>
                  </a:lnTo>
                  <a:lnTo>
                    <a:pt x="149596" y="877448"/>
                  </a:lnTo>
                  <a:lnTo>
                    <a:pt x="2049109" y="587252"/>
                  </a:lnTo>
                  <a:lnTo>
                    <a:pt x="2033841" y="487257"/>
                  </a:lnTo>
                  <a:lnTo>
                    <a:pt x="134328" y="777453"/>
                  </a:lnTo>
                  <a:lnTo>
                    <a:pt x="99974" y="552463"/>
                  </a:lnTo>
                  <a:close/>
                </a:path>
                <a:path w="2336165" h="2132965">
                  <a:moveTo>
                    <a:pt x="2049109" y="587252"/>
                  </a:moveTo>
                  <a:lnTo>
                    <a:pt x="1949135" y="602526"/>
                  </a:lnTo>
                  <a:lnTo>
                    <a:pt x="2113271" y="1677476"/>
                  </a:lnTo>
                  <a:lnTo>
                    <a:pt x="2213245" y="1662202"/>
                  </a:lnTo>
                  <a:lnTo>
                    <a:pt x="2049109" y="587252"/>
                  </a:lnTo>
                  <a:close/>
                </a:path>
                <a:path w="2336165" h="2132965">
                  <a:moveTo>
                    <a:pt x="699460" y="793443"/>
                  </a:moveTo>
                  <a:lnTo>
                    <a:pt x="299564" y="854537"/>
                  </a:lnTo>
                  <a:lnTo>
                    <a:pt x="417894" y="1629501"/>
                  </a:lnTo>
                  <a:lnTo>
                    <a:pt x="430179" y="1674402"/>
                  </a:lnTo>
                  <a:lnTo>
                    <a:pt x="451696" y="1714135"/>
                  </a:lnTo>
                  <a:lnTo>
                    <a:pt x="481035" y="1747660"/>
                  </a:lnTo>
                  <a:lnTo>
                    <a:pt x="516783" y="1773941"/>
                  </a:lnTo>
                  <a:lnTo>
                    <a:pt x="557531" y="1791941"/>
                  </a:lnTo>
                  <a:lnTo>
                    <a:pt x="601867" y="1800621"/>
                  </a:lnTo>
                  <a:lnTo>
                    <a:pt x="648379" y="1798945"/>
                  </a:lnTo>
                  <a:lnTo>
                    <a:pt x="693272" y="1786657"/>
                  </a:lnTo>
                  <a:lnTo>
                    <a:pt x="732996" y="1765134"/>
                  </a:lnTo>
                  <a:lnTo>
                    <a:pt x="766514" y="1735789"/>
                  </a:lnTo>
                  <a:lnTo>
                    <a:pt x="792790" y="1700032"/>
                  </a:lnTo>
                  <a:lnTo>
                    <a:pt x="810787" y="1659275"/>
                  </a:lnTo>
                  <a:lnTo>
                    <a:pt x="819466" y="1614930"/>
                  </a:lnTo>
                  <a:lnTo>
                    <a:pt x="817791" y="1568407"/>
                  </a:lnTo>
                  <a:lnTo>
                    <a:pt x="699460" y="793443"/>
                  </a:lnTo>
                  <a:close/>
                </a:path>
                <a:path w="2336165" h="2132965">
                  <a:moveTo>
                    <a:pt x="1249317" y="709439"/>
                  </a:moveTo>
                  <a:lnTo>
                    <a:pt x="849421" y="770533"/>
                  </a:lnTo>
                  <a:lnTo>
                    <a:pt x="967752" y="1545497"/>
                  </a:lnTo>
                  <a:lnTo>
                    <a:pt x="980036" y="1590399"/>
                  </a:lnTo>
                  <a:lnTo>
                    <a:pt x="1001553" y="1630131"/>
                  </a:lnTo>
                  <a:lnTo>
                    <a:pt x="1030892" y="1663656"/>
                  </a:lnTo>
                  <a:lnTo>
                    <a:pt x="1066640" y="1689938"/>
                  </a:lnTo>
                  <a:lnTo>
                    <a:pt x="1107388" y="1707937"/>
                  </a:lnTo>
                  <a:lnTo>
                    <a:pt x="1151724" y="1716617"/>
                  </a:lnTo>
                  <a:lnTo>
                    <a:pt x="1198237" y="1714941"/>
                  </a:lnTo>
                  <a:lnTo>
                    <a:pt x="1243129" y="1702653"/>
                  </a:lnTo>
                  <a:lnTo>
                    <a:pt x="1282853" y="1681131"/>
                  </a:lnTo>
                  <a:lnTo>
                    <a:pt x="1316371" y="1651785"/>
                  </a:lnTo>
                  <a:lnTo>
                    <a:pt x="1342647" y="1616028"/>
                  </a:lnTo>
                  <a:lnTo>
                    <a:pt x="1360644" y="1575271"/>
                  </a:lnTo>
                  <a:lnTo>
                    <a:pt x="1369323" y="1530926"/>
                  </a:lnTo>
                  <a:lnTo>
                    <a:pt x="1367648" y="1484403"/>
                  </a:lnTo>
                  <a:lnTo>
                    <a:pt x="1249317" y="709439"/>
                  </a:lnTo>
                  <a:close/>
                </a:path>
                <a:path w="2336165" h="2132965">
                  <a:moveTo>
                    <a:pt x="1799174" y="625436"/>
                  </a:moveTo>
                  <a:lnTo>
                    <a:pt x="1399278" y="686529"/>
                  </a:lnTo>
                  <a:lnTo>
                    <a:pt x="1517609" y="1461493"/>
                  </a:lnTo>
                  <a:lnTo>
                    <a:pt x="1529893" y="1506395"/>
                  </a:lnTo>
                  <a:lnTo>
                    <a:pt x="1551410" y="1546127"/>
                  </a:lnTo>
                  <a:lnTo>
                    <a:pt x="1580749" y="1579653"/>
                  </a:lnTo>
                  <a:lnTo>
                    <a:pt x="1616498" y="1605934"/>
                  </a:lnTo>
                  <a:lnTo>
                    <a:pt x="1657245" y="1623933"/>
                  </a:lnTo>
                  <a:lnTo>
                    <a:pt x="1701581" y="1632613"/>
                  </a:lnTo>
                  <a:lnTo>
                    <a:pt x="1748094" y="1630937"/>
                  </a:lnTo>
                  <a:lnTo>
                    <a:pt x="1792986" y="1618649"/>
                  </a:lnTo>
                  <a:lnTo>
                    <a:pt x="1832710" y="1597127"/>
                  </a:lnTo>
                  <a:lnTo>
                    <a:pt x="1866229" y="1567781"/>
                  </a:lnTo>
                  <a:lnTo>
                    <a:pt x="1892505" y="1532025"/>
                  </a:lnTo>
                  <a:lnTo>
                    <a:pt x="1910501" y="1491268"/>
                  </a:lnTo>
                  <a:lnTo>
                    <a:pt x="1919180" y="1446922"/>
                  </a:lnTo>
                  <a:lnTo>
                    <a:pt x="1917505" y="1400400"/>
                  </a:lnTo>
                  <a:lnTo>
                    <a:pt x="1799174" y="625436"/>
                  </a:lnTo>
                  <a:close/>
                </a:path>
                <a:path w="2336165" h="2132965">
                  <a:moveTo>
                    <a:pt x="604032" y="168472"/>
                  </a:moveTo>
                  <a:lnTo>
                    <a:pt x="206635" y="229184"/>
                  </a:lnTo>
                  <a:lnTo>
                    <a:pt x="172928" y="247125"/>
                  </a:lnTo>
                  <a:lnTo>
                    <a:pt x="161401" y="284700"/>
                  </a:lnTo>
                  <a:lnTo>
                    <a:pt x="166577" y="300538"/>
                  </a:lnTo>
                  <a:lnTo>
                    <a:pt x="176387" y="313749"/>
                  </a:lnTo>
                  <a:lnTo>
                    <a:pt x="189985" y="323503"/>
                  </a:lnTo>
                  <a:lnTo>
                    <a:pt x="206526" y="328970"/>
                  </a:lnTo>
                  <a:lnTo>
                    <a:pt x="210577" y="335347"/>
                  </a:lnTo>
                  <a:lnTo>
                    <a:pt x="216908" y="348809"/>
                  </a:lnTo>
                  <a:lnTo>
                    <a:pt x="224131" y="371249"/>
                  </a:lnTo>
                  <a:lnTo>
                    <a:pt x="230856" y="404558"/>
                  </a:lnTo>
                  <a:lnTo>
                    <a:pt x="284295" y="754541"/>
                  </a:lnTo>
                  <a:lnTo>
                    <a:pt x="684191" y="693448"/>
                  </a:lnTo>
                  <a:lnTo>
                    <a:pt x="665106" y="568454"/>
                  </a:lnTo>
                  <a:lnTo>
                    <a:pt x="365184" y="614274"/>
                  </a:lnTo>
                  <a:lnTo>
                    <a:pt x="330830" y="389284"/>
                  </a:lnTo>
                  <a:lnTo>
                    <a:pt x="327069" y="367794"/>
                  </a:lnTo>
                  <a:lnTo>
                    <a:pt x="322657" y="348323"/>
                  </a:lnTo>
                  <a:lnTo>
                    <a:pt x="317594" y="330869"/>
                  </a:lnTo>
                  <a:lnTo>
                    <a:pt x="311880" y="315433"/>
                  </a:lnTo>
                  <a:lnTo>
                    <a:pt x="630697" y="266726"/>
                  </a:lnTo>
                  <a:lnTo>
                    <a:pt x="631415" y="264058"/>
                  </a:lnTo>
                  <a:lnTo>
                    <a:pt x="645785" y="255308"/>
                  </a:lnTo>
                  <a:lnTo>
                    <a:pt x="655924" y="242407"/>
                  </a:lnTo>
                  <a:lnTo>
                    <a:pt x="661273" y="226400"/>
                  </a:lnTo>
                  <a:lnTo>
                    <a:pt x="661271" y="208333"/>
                  </a:lnTo>
                  <a:lnTo>
                    <a:pt x="654369" y="189562"/>
                  </a:lnTo>
                  <a:lnTo>
                    <a:pt x="641244" y="175578"/>
                  </a:lnTo>
                  <a:lnTo>
                    <a:pt x="623823" y="168007"/>
                  </a:lnTo>
                  <a:lnTo>
                    <a:pt x="604032" y="168472"/>
                  </a:lnTo>
                  <a:close/>
                </a:path>
                <a:path w="2336165" h="2132965">
                  <a:moveTo>
                    <a:pt x="1153889" y="84469"/>
                  </a:moveTo>
                  <a:lnTo>
                    <a:pt x="756492" y="145180"/>
                  </a:lnTo>
                  <a:lnTo>
                    <a:pt x="722785" y="163121"/>
                  </a:lnTo>
                  <a:lnTo>
                    <a:pt x="711258" y="200697"/>
                  </a:lnTo>
                  <a:lnTo>
                    <a:pt x="716434" y="216534"/>
                  </a:lnTo>
                  <a:lnTo>
                    <a:pt x="726244" y="229745"/>
                  </a:lnTo>
                  <a:lnTo>
                    <a:pt x="739842" y="239499"/>
                  </a:lnTo>
                  <a:lnTo>
                    <a:pt x="756383" y="244967"/>
                  </a:lnTo>
                  <a:lnTo>
                    <a:pt x="760434" y="251343"/>
                  </a:lnTo>
                  <a:lnTo>
                    <a:pt x="766765" y="264805"/>
                  </a:lnTo>
                  <a:lnTo>
                    <a:pt x="773988" y="287245"/>
                  </a:lnTo>
                  <a:lnTo>
                    <a:pt x="780713" y="320554"/>
                  </a:lnTo>
                  <a:lnTo>
                    <a:pt x="834152" y="670538"/>
                  </a:lnTo>
                  <a:lnTo>
                    <a:pt x="1234048" y="609444"/>
                  </a:lnTo>
                  <a:lnTo>
                    <a:pt x="1214963" y="484450"/>
                  </a:lnTo>
                  <a:lnTo>
                    <a:pt x="915041" y="530270"/>
                  </a:lnTo>
                  <a:lnTo>
                    <a:pt x="880687" y="305281"/>
                  </a:lnTo>
                  <a:lnTo>
                    <a:pt x="876926" y="283791"/>
                  </a:lnTo>
                  <a:lnTo>
                    <a:pt x="872514" y="264319"/>
                  </a:lnTo>
                  <a:lnTo>
                    <a:pt x="867451" y="246865"/>
                  </a:lnTo>
                  <a:lnTo>
                    <a:pt x="861737" y="231430"/>
                  </a:lnTo>
                  <a:lnTo>
                    <a:pt x="1180554" y="182723"/>
                  </a:lnTo>
                  <a:lnTo>
                    <a:pt x="1181272" y="180055"/>
                  </a:lnTo>
                  <a:lnTo>
                    <a:pt x="1195642" y="171304"/>
                  </a:lnTo>
                  <a:lnTo>
                    <a:pt x="1205781" y="158403"/>
                  </a:lnTo>
                  <a:lnTo>
                    <a:pt x="1211130" y="142397"/>
                  </a:lnTo>
                  <a:lnTo>
                    <a:pt x="1211128" y="124330"/>
                  </a:lnTo>
                  <a:lnTo>
                    <a:pt x="1204226" y="105558"/>
                  </a:lnTo>
                  <a:lnTo>
                    <a:pt x="1191101" y="91574"/>
                  </a:lnTo>
                  <a:lnTo>
                    <a:pt x="1173680" y="84003"/>
                  </a:lnTo>
                  <a:lnTo>
                    <a:pt x="1153889" y="84469"/>
                  </a:lnTo>
                  <a:close/>
                </a:path>
                <a:path w="2336165" h="2132965">
                  <a:moveTo>
                    <a:pt x="1703746" y="465"/>
                  </a:moveTo>
                  <a:lnTo>
                    <a:pt x="1306349" y="61177"/>
                  </a:lnTo>
                  <a:lnTo>
                    <a:pt x="1272642" y="79117"/>
                  </a:lnTo>
                  <a:lnTo>
                    <a:pt x="1261115" y="116693"/>
                  </a:lnTo>
                  <a:lnTo>
                    <a:pt x="1266291" y="132530"/>
                  </a:lnTo>
                  <a:lnTo>
                    <a:pt x="1276101" y="145741"/>
                  </a:lnTo>
                  <a:lnTo>
                    <a:pt x="1289700" y="155496"/>
                  </a:lnTo>
                  <a:lnTo>
                    <a:pt x="1306240" y="160963"/>
                  </a:lnTo>
                  <a:lnTo>
                    <a:pt x="1310291" y="167339"/>
                  </a:lnTo>
                  <a:lnTo>
                    <a:pt x="1316622" y="180802"/>
                  </a:lnTo>
                  <a:lnTo>
                    <a:pt x="1323845" y="203242"/>
                  </a:lnTo>
                  <a:lnTo>
                    <a:pt x="1330570" y="236550"/>
                  </a:lnTo>
                  <a:lnTo>
                    <a:pt x="1384009" y="586534"/>
                  </a:lnTo>
                  <a:lnTo>
                    <a:pt x="1783906" y="525440"/>
                  </a:lnTo>
                  <a:lnTo>
                    <a:pt x="1764820" y="400446"/>
                  </a:lnTo>
                  <a:lnTo>
                    <a:pt x="1464898" y="446266"/>
                  </a:lnTo>
                  <a:lnTo>
                    <a:pt x="1430544" y="221277"/>
                  </a:lnTo>
                  <a:lnTo>
                    <a:pt x="1426783" y="199787"/>
                  </a:lnTo>
                  <a:lnTo>
                    <a:pt x="1422371" y="180315"/>
                  </a:lnTo>
                  <a:lnTo>
                    <a:pt x="1417308" y="162861"/>
                  </a:lnTo>
                  <a:lnTo>
                    <a:pt x="1411594" y="147426"/>
                  </a:lnTo>
                  <a:lnTo>
                    <a:pt x="1730412" y="98719"/>
                  </a:lnTo>
                  <a:lnTo>
                    <a:pt x="1731130" y="96051"/>
                  </a:lnTo>
                  <a:lnTo>
                    <a:pt x="1745499" y="87300"/>
                  </a:lnTo>
                  <a:lnTo>
                    <a:pt x="1755638" y="74399"/>
                  </a:lnTo>
                  <a:lnTo>
                    <a:pt x="1760987" y="58393"/>
                  </a:lnTo>
                  <a:lnTo>
                    <a:pt x="1760986" y="40326"/>
                  </a:lnTo>
                  <a:lnTo>
                    <a:pt x="1754083" y="21554"/>
                  </a:lnTo>
                  <a:lnTo>
                    <a:pt x="1740958" y="7571"/>
                  </a:lnTo>
                  <a:lnTo>
                    <a:pt x="1723537" y="0"/>
                  </a:lnTo>
                  <a:lnTo>
                    <a:pt x="1703746" y="465"/>
                  </a:lnTo>
                  <a:close/>
                </a:path>
                <a:path w="2336165" h="2132965">
                  <a:moveTo>
                    <a:pt x="1999486" y="262267"/>
                  </a:moveTo>
                  <a:lnTo>
                    <a:pt x="1899512" y="277541"/>
                  </a:lnTo>
                  <a:lnTo>
                    <a:pt x="1933867" y="502530"/>
                  </a:lnTo>
                  <a:lnTo>
                    <a:pt x="2033841" y="487257"/>
                  </a:lnTo>
                  <a:lnTo>
                    <a:pt x="1999486" y="262267"/>
                  </a:lnTo>
                  <a:close/>
                </a:path>
                <a:path w="2336165" h="2132965">
                  <a:moveTo>
                    <a:pt x="461341" y="574002"/>
                  </a:moveTo>
                  <a:lnTo>
                    <a:pt x="425228" y="583516"/>
                  </a:lnTo>
                  <a:lnTo>
                    <a:pt x="394517" y="597001"/>
                  </a:lnTo>
                  <a:lnTo>
                    <a:pt x="373179" y="609055"/>
                  </a:lnTo>
                  <a:lnTo>
                    <a:pt x="365184" y="614274"/>
                  </a:lnTo>
                  <a:lnTo>
                    <a:pt x="565132" y="583727"/>
                  </a:lnTo>
                  <a:lnTo>
                    <a:pt x="555944" y="581133"/>
                  </a:lnTo>
                  <a:lnTo>
                    <a:pt x="531981" y="576001"/>
                  </a:lnTo>
                  <a:lnTo>
                    <a:pt x="498646" y="572299"/>
                  </a:lnTo>
                  <a:lnTo>
                    <a:pt x="461341" y="574002"/>
                  </a:lnTo>
                  <a:close/>
                </a:path>
                <a:path w="2336165" h="2132965">
                  <a:moveTo>
                    <a:pt x="630697" y="266726"/>
                  </a:moveTo>
                  <a:lnTo>
                    <a:pt x="526824" y="282595"/>
                  </a:lnTo>
                  <a:lnTo>
                    <a:pt x="525977" y="299033"/>
                  </a:lnTo>
                  <a:lnTo>
                    <a:pt x="526354" y="317203"/>
                  </a:lnTo>
                  <a:lnTo>
                    <a:pt x="527954" y="337104"/>
                  </a:lnTo>
                  <a:lnTo>
                    <a:pt x="530778" y="358737"/>
                  </a:lnTo>
                  <a:lnTo>
                    <a:pt x="565132" y="583727"/>
                  </a:lnTo>
                  <a:lnTo>
                    <a:pt x="665106" y="568454"/>
                  </a:lnTo>
                  <a:lnTo>
                    <a:pt x="630752" y="343464"/>
                  </a:lnTo>
                  <a:lnTo>
                    <a:pt x="627230" y="309666"/>
                  </a:lnTo>
                  <a:lnTo>
                    <a:pt x="627427" y="286093"/>
                  </a:lnTo>
                  <a:lnTo>
                    <a:pt x="629452" y="271354"/>
                  </a:lnTo>
                  <a:lnTo>
                    <a:pt x="630697" y="266726"/>
                  </a:lnTo>
                  <a:close/>
                </a:path>
                <a:path w="2336165" h="2132965">
                  <a:moveTo>
                    <a:pt x="1011198" y="489998"/>
                  </a:moveTo>
                  <a:lnTo>
                    <a:pt x="975085" y="499512"/>
                  </a:lnTo>
                  <a:lnTo>
                    <a:pt x="944374" y="512998"/>
                  </a:lnTo>
                  <a:lnTo>
                    <a:pt x="923036" y="525051"/>
                  </a:lnTo>
                  <a:lnTo>
                    <a:pt x="915041" y="530270"/>
                  </a:lnTo>
                  <a:lnTo>
                    <a:pt x="1114989" y="499723"/>
                  </a:lnTo>
                  <a:lnTo>
                    <a:pt x="1105801" y="497130"/>
                  </a:lnTo>
                  <a:lnTo>
                    <a:pt x="1081838" y="491997"/>
                  </a:lnTo>
                  <a:lnTo>
                    <a:pt x="1048503" y="488296"/>
                  </a:lnTo>
                  <a:lnTo>
                    <a:pt x="1011198" y="489998"/>
                  </a:lnTo>
                  <a:close/>
                </a:path>
                <a:path w="2336165" h="2132965">
                  <a:moveTo>
                    <a:pt x="1180554" y="182723"/>
                  </a:moveTo>
                  <a:lnTo>
                    <a:pt x="1076681" y="198592"/>
                  </a:lnTo>
                  <a:lnTo>
                    <a:pt x="1075834" y="215030"/>
                  </a:lnTo>
                  <a:lnTo>
                    <a:pt x="1076211" y="233199"/>
                  </a:lnTo>
                  <a:lnTo>
                    <a:pt x="1077811" y="253101"/>
                  </a:lnTo>
                  <a:lnTo>
                    <a:pt x="1080635" y="274734"/>
                  </a:lnTo>
                  <a:lnTo>
                    <a:pt x="1114989" y="499723"/>
                  </a:lnTo>
                  <a:lnTo>
                    <a:pt x="1214963" y="484450"/>
                  </a:lnTo>
                  <a:lnTo>
                    <a:pt x="1180609" y="259460"/>
                  </a:lnTo>
                  <a:lnTo>
                    <a:pt x="1177087" y="225663"/>
                  </a:lnTo>
                  <a:lnTo>
                    <a:pt x="1177284" y="202089"/>
                  </a:lnTo>
                  <a:lnTo>
                    <a:pt x="1179309" y="187350"/>
                  </a:lnTo>
                  <a:lnTo>
                    <a:pt x="1180554" y="182723"/>
                  </a:lnTo>
                  <a:close/>
                </a:path>
                <a:path w="2336165" h="2132965">
                  <a:moveTo>
                    <a:pt x="1561055" y="405994"/>
                  </a:moveTo>
                  <a:lnTo>
                    <a:pt x="1524942" y="415508"/>
                  </a:lnTo>
                  <a:lnTo>
                    <a:pt x="1494231" y="428994"/>
                  </a:lnTo>
                  <a:lnTo>
                    <a:pt x="1472893" y="441048"/>
                  </a:lnTo>
                  <a:lnTo>
                    <a:pt x="1464898" y="446266"/>
                  </a:lnTo>
                  <a:lnTo>
                    <a:pt x="1664846" y="415720"/>
                  </a:lnTo>
                  <a:lnTo>
                    <a:pt x="1655658" y="413126"/>
                  </a:lnTo>
                  <a:lnTo>
                    <a:pt x="1631695" y="407993"/>
                  </a:lnTo>
                  <a:lnTo>
                    <a:pt x="1598360" y="404292"/>
                  </a:lnTo>
                  <a:lnTo>
                    <a:pt x="1561055" y="405994"/>
                  </a:lnTo>
                  <a:close/>
                </a:path>
                <a:path w="2336165" h="2132965">
                  <a:moveTo>
                    <a:pt x="1730412" y="98719"/>
                  </a:moveTo>
                  <a:lnTo>
                    <a:pt x="1626539" y="114588"/>
                  </a:lnTo>
                  <a:lnTo>
                    <a:pt x="1625692" y="131026"/>
                  </a:lnTo>
                  <a:lnTo>
                    <a:pt x="1626068" y="149196"/>
                  </a:lnTo>
                  <a:lnTo>
                    <a:pt x="1627668" y="169097"/>
                  </a:lnTo>
                  <a:lnTo>
                    <a:pt x="1630492" y="190730"/>
                  </a:lnTo>
                  <a:lnTo>
                    <a:pt x="1664846" y="415720"/>
                  </a:lnTo>
                  <a:lnTo>
                    <a:pt x="1764820" y="400446"/>
                  </a:lnTo>
                  <a:lnTo>
                    <a:pt x="1730466" y="175457"/>
                  </a:lnTo>
                  <a:lnTo>
                    <a:pt x="1726944" y="141659"/>
                  </a:lnTo>
                  <a:lnTo>
                    <a:pt x="1727141" y="118085"/>
                  </a:lnTo>
                  <a:lnTo>
                    <a:pt x="1729166" y="103346"/>
                  </a:lnTo>
                  <a:lnTo>
                    <a:pt x="1730412" y="98719"/>
                  </a:lnTo>
                  <a:close/>
                </a:path>
              </a:pathLst>
            </a:custGeom>
            <a:solidFill>
              <a:srgbClr val="6FAC46"/>
            </a:solidFill>
          </p:spPr>
          <p:txBody>
            <a:bodyPr wrap="square" lIns="0" tIns="0" rIns="0" bIns="0" rtlCol="0"/>
            <a:lstStyle/>
            <a:p>
              <a:endParaRPr/>
            </a:p>
          </p:txBody>
        </p:sp>
        <p:pic>
          <p:nvPicPr>
            <p:cNvPr id="12" name="object 12"/>
            <p:cNvPicPr/>
            <p:nvPr/>
          </p:nvPicPr>
          <p:blipFill>
            <a:blip r:embed="rId4" cstate="print"/>
            <a:stretch>
              <a:fillRect/>
            </a:stretch>
          </p:blipFill>
          <p:spPr>
            <a:xfrm>
              <a:off x="201168" y="146304"/>
              <a:ext cx="1572768" cy="1573149"/>
            </a:xfrm>
            <a:prstGeom prst="rect">
              <a:avLst/>
            </a:prstGeom>
          </p:spPr>
        </p:pic>
      </p:grpSp>
      <p:sp>
        <p:nvSpPr>
          <p:cNvPr id="13" name="object 13"/>
          <p:cNvSpPr txBox="1">
            <a:spLocks noGrp="1"/>
          </p:cNvSpPr>
          <p:nvPr>
            <p:ph type="title"/>
          </p:nvPr>
        </p:nvSpPr>
        <p:spPr>
          <a:xfrm>
            <a:off x="2757297" y="1373124"/>
            <a:ext cx="6878955" cy="1860125"/>
          </a:xfrm>
          <a:prstGeom prst="rect">
            <a:avLst/>
          </a:prstGeom>
        </p:spPr>
        <p:txBody>
          <a:bodyPr vert="horz" wrap="square" lIns="0" tIns="64135" rIns="0" bIns="0" rtlCol="0">
            <a:spAutoFit/>
          </a:bodyPr>
          <a:lstStyle/>
          <a:p>
            <a:pPr marL="1320800" marR="1517650" indent="658495">
              <a:lnSpc>
                <a:spcPts val="3460"/>
              </a:lnSpc>
              <a:spcBef>
                <a:spcPts val="505"/>
              </a:spcBef>
            </a:pPr>
            <a:r>
              <a:rPr sz="3150" spc="155" dirty="0"/>
              <a:t>Dear</a:t>
            </a:r>
            <a:r>
              <a:rPr sz="3150" spc="204" dirty="0"/>
              <a:t> </a:t>
            </a:r>
            <a:r>
              <a:rPr sz="3150" spc="80" dirty="0"/>
              <a:t>freshmen </a:t>
            </a:r>
            <a:r>
              <a:rPr sz="3150" spc="85" dirty="0"/>
              <a:t> </a:t>
            </a:r>
            <a:r>
              <a:rPr sz="3150" spc="-40" dirty="0" smtClean="0"/>
              <a:t>202</a:t>
            </a:r>
            <a:r>
              <a:rPr lang="ru-RU" sz="3150" spc="-40" dirty="0"/>
              <a:t>4</a:t>
            </a:r>
            <a:r>
              <a:rPr sz="3150" spc="-40" dirty="0" smtClean="0"/>
              <a:t>/202</a:t>
            </a:r>
            <a:r>
              <a:rPr lang="ru-RU" sz="3150" spc="-40" dirty="0" smtClean="0"/>
              <a:t>5</a:t>
            </a:r>
            <a:r>
              <a:rPr sz="3150" spc="180" dirty="0" smtClean="0"/>
              <a:t> </a:t>
            </a:r>
            <a:r>
              <a:rPr sz="3150" spc="65" dirty="0"/>
              <a:t>enrollment</a:t>
            </a:r>
            <a:endParaRPr sz="3150" dirty="0"/>
          </a:p>
          <a:p>
            <a:pPr marL="12700" marR="5080" indent="713105">
              <a:lnSpc>
                <a:spcPts val="3460"/>
              </a:lnSpc>
              <a:tabLst>
                <a:tab pos="3147060" algn="l"/>
                <a:tab pos="4852670" algn="l"/>
              </a:tabLst>
            </a:pPr>
            <a:r>
              <a:rPr sz="3150" spc="35" dirty="0"/>
              <a:t>Faculty</a:t>
            </a:r>
            <a:r>
              <a:rPr sz="3150" spc="40" dirty="0"/>
              <a:t> </a:t>
            </a:r>
            <a:r>
              <a:rPr sz="3150" spc="45" dirty="0"/>
              <a:t>of </a:t>
            </a:r>
            <a:r>
              <a:rPr sz="3150" spc="180" dirty="0"/>
              <a:t>General </a:t>
            </a:r>
            <a:r>
              <a:rPr sz="3150" spc="165" dirty="0"/>
              <a:t>Medicine </a:t>
            </a:r>
            <a:r>
              <a:rPr sz="3150" spc="170" dirty="0"/>
              <a:t> </a:t>
            </a:r>
            <a:r>
              <a:rPr sz="3150" spc="150" dirty="0"/>
              <a:t>N</a:t>
            </a:r>
            <a:r>
              <a:rPr sz="3150" spc="250" dirty="0"/>
              <a:t>W</a:t>
            </a:r>
            <a:r>
              <a:rPr sz="3150" spc="100" dirty="0"/>
              <a:t>S</a:t>
            </a:r>
            <a:r>
              <a:rPr sz="3150" spc="235" dirty="0"/>
              <a:t>M</a:t>
            </a:r>
            <a:r>
              <a:rPr sz="3150" spc="105" dirty="0"/>
              <a:t>U</a:t>
            </a:r>
            <a:r>
              <a:rPr sz="3150" spc="175" dirty="0"/>
              <a:t> </a:t>
            </a:r>
            <a:r>
              <a:rPr sz="3150" spc="40" dirty="0"/>
              <a:t>n</a:t>
            </a:r>
            <a:r>
              <a:rPr sz="3150" spc="114" dirty="0"/>
              <a:t>a</a:t>
            </a:r>
            <a:r>
              <a:rPr sz="3150" spc="250" dirty="0"/>
              <a:t>m</a:t>
            </a:r>
            <a:r>
              <a:rPr sz="3150" spc="120" dirty="0"/>
              <a:t>e</a:t>
            </a:r>
            <a:r>
              <a:rPr sz="3150" spc="235" dirty="0"/>
              <a:t>d</a:t>
            </a:r>
            <a:r>
              <a:rPr sz="3150" dirty="0"/>
              <a:t>	</a:t>
            </a:r>
            <a:r>
              <a:rPr sz="3150" spc="114" dirty="0"/>
              <a:t>a</a:t>
            </a:r>
            <a:r>
              <a:rPr sz="3150" spc="-65" dirty="0"/>
              <a:t>f</a:t>
            </a:r>
            <a:r>
              <a:rPr sz="3150" spc="-90" dirty="0"/>
              <a:t>t</a:t>
            </a:r>
            <a:r>
              <a:rPr sz="3150" spc="260" dirty="0"/>
              <a:t>e</a:t>
            </a:r>
            <a:r>
              <a:rPr sz="3150" spc="20" dirty="0"/>
              <a:t>r</a:t>
            </a:r>
            <a:r>
              <a:rPr sz="3150" spc="280" dirty="0"/>
              <a:t> </a:t>
            </a:r>
            <a:r>
              <a:rPr sz="3150" spc="-20" dirty="0"/>
              <a:t>I</a:t>
            </a:r>
            <a:r>
              <a:rPr sz="3150" spc="280" dirty="0"/>
              <a:t>.</a:t>
            </a:r>
            <a:r>
              <a:rPr sz="3150" spc="-180" dirty="0"/>
              <a:t> </a:t>
            </a:r>
            <a:r>
              <a:rPr sz="3150" spc="-25" dirty="0"/>
              <a:t>I</a:t>
            </a:r>
            <a:r>
              <a:rPr sz="3150" spc="280" dirty="0"/>
              <a:t>.</a:t>
            </a:r>
            <a:r>
              <a:rPr sz="3150" dirty="0"/>
              <a:t>	</a:t>
            </a:r>
            <a:r>
              <a:rPr sz="3150" spc="235" dirty="0"/>
              <a:t>M</a:t>
            </a:r>
            <a:r>
              <a:rPr sz="3150" spc="260" dirty="0"/>
              <a:t>e</a:t>
            </a:r>
            <a:r>
              <a:rPr sz="3150" spc="150" dirty="0"/>
              <a:t>c</a:t>
            </a:r>
            <a:r>
              <a:rPr sz="3150" spc="180" dirty="0"/>
              <a:t>h</a:t>
            </a:r>
            <a:r>
              <a:rPr sz="3150" spc="40" dirty="0"/>
              <a:t>n</a:t>
            </a:r>
            <a:r>
              <a:rPr sz="3150" spc="-15" dirty="0"/>
              <a:t>i</a:t>
            </a:r>
            <a:r>
              <a:rPr sz="3150" spc="75" dirty="0"/>
              <a:t>k</a:t>
            </a:r>
            <a:r>
              <a:rPr sz="3150" spc="-15" dirty="0"/>
              <a:t>o</a:t>
            </a:r>
            <a:r>
              <a:rPr sz="3150" spc="130" dirty="0"/>
              <a:t>v</a:t>
            </a:r>
            <a:endParaRPr sz="3150" dirty="0"/>
          </a:p>
        </p:txBody>
      </p:sp>
      <p:sp>
        <p:nvSpPr>
          <p:cNvPr id="14" name="object 14"/>
          <p:cNvSpPr/>
          <p:nvPr/>
        </p:nvSpPr>
        <p:spPr>
          <a:xfrm>
            <a:off x="3575303" y="3274314"/>
            <a:ext cx="4913630" cy="0"/>
          </a:xfrm>
          <a:custGeom>
            <a:avLst/>
            <a:gdLst/>
            <a:ahLst/>
            <a:cxnLst/>
            <a:rect l="l" t="t" r="r" b="b"/>
            <a:pathLst>
              <a:path w="4913630">
                <a:moveTo>
                  <a:pt x="0" y="0"/>
                </a:moveTo>
                <a:lnTo>
                  <a:pt x="4913630" y="0"/>
                </a:lnTo>
              </a:path>
            </a:pathLst>
          </a:custGeom>
          <a:ln w="19050">
            <a:solidFill>
              <a:srgbClr val="FFFFFF"/>
            </a:solidFill>
          </a:ln>
        </p:spPr>
        <p:txBody>
          <a:bodyPr wrap="square" lIns="0" tIns="0" rIns="0" bIns="0" rtlCol="0"/>
          <a:lstStyle/>
          <a:p>
            <a:endParaRPr/>
          </a:p>
        </p:txBody>
      </p:sp>
      <p:pic>
        <p:nvPicPr>
          <p:cNvPr id="15" name="object 15"/>
          <p:cNvPicPr/>
          <p:nvPr/>
        </p:nvPicPr>
        <p:blipFill>
          <a:blip r:embed="rId5" cstate="print"/>
          <a:stretch>
            <a:fillRect/>
          </a:stretch>
        </p:blipFill>
        <p:spPr>
          <a:xfrm>
            <a:off x="9564517" y="72056"/>
            <a:ext cx="185471" cy="185510"/>
          </a:xfrm>
          <a:prstGeom prst="rect">
            <a:avLst/>
          </a:prstGeom>
        </p:spPr>
      </p:pic>
      <p:pic>
        <p:nvPicPr>
          <p:cNvPr id="16" name="object 16"/>
          <p:cNvPicPr/>
          <p:nvPr/>
        </p:nvPicPr>
        <p:blipFill>
          <a:blip r:embed="rId5" cstate="print"/>
          <a:stretch>
            <a:fillRect/>
          </a:stretch>
        </p:blipFill>
        <p:spPr>
          <a:xfrm>
            <a:off x="9802224" y="284618"/>
            <a:ext cx="185471" cy="185510"/>
          </a:xfrm>
          <a:prstGeom prst="rect">
            <a:avLst/>
          </a:prstGeom>
        </p:spPr>
      </p:pic>
      <p:pic>
        <p:nvPicPr>
          <p:cNvPr id="17" name="object 17"/>
          <p:cNvPicPr/>
          <p:nvPr/>
        </p:nvPicPr>
        <p:blipFill>
          <a:blip r:embed="rId5" cstate="print"/>
          <a:stretch>
            <a:fillRect/>
          </a:stretch>
        </p:blipFill>
        <p:spPr>
          <a:xfrm>
            <a:off x="9460085" y="337859"/>
            <a:ext cx="185471" cy="185510"/>
          </a:xfrm>
          <a:prstGeom prst="rect">
            <a:avLst/>
          </a:prstGeom>
        </p:spPr>
      </p:pic>
      <p:grpSp>
        <p:nvGrpSpPr>
          <p:cNvPr id="18" name="object 18"/>
          <p:cNvGrpSpPr/>
          <p:nvPr/>
        </p:nvGrpSpPr>
        <p:grpSpPr>
          <a:xfrm>
            <a:off x="9505560" y="138401"/>
            <a:ext cx="1689100" cy="2686050"/>
            <a:chOff x="9505560" y="138401"/>
            <a:chExt cx="1689100" cy="2686050"/>
          </a:xfrm>
        </p:grpSpPr>
        <p:pic>
          <p:nvPicPr>
            <p:cNvPr id="19" name="object 19"/>
            <p:cNvPicPr/>
            <p:nvPr/>
          </p:nvPicPr>
          <p:blipFill>
            <a:blip r:embed="rId6" cstate="print"/>
            <a:stretch>
              <a:fillRect/>
            </a:stretch>
          </p:blipFill>
          <p:spPr>
            <a:xfrm>
              <a:off x="9599430" y="608506"/>
              <a:ext cx="247295" cy="247347"/>
            </a:xfrm>
            <a:prstGeom prst="rect">
              <a:avLst/>
            </a:prstGeom>
          </p:spPr>
        </p:pic>
        <p:sp>
          <p:nvSpPr>
            <p:cNvPr id="20" name="object 20"/>
            <p:cNvSpPr/>
            <p:nvPr/>
          </p:nvSpPr>
          <p:spPr>
            <a:xfrm>
              <a:off x="9505560" y="782103"/>
              <a:ext cx="1490980" cy="2042795"/>
            </a:xfrm>
            <a:custGeom>
              <a:avLst/>
              <a:gdLst/>
              <a:ahLst/>
              <a:cxnLst/>
              <a:rect l="l" t="t" r="r" b="b"/>
              <a:pathLst>
                <a:path w="1490979" h="2042795">
                  <a:moveTo>
                    <a:pt x="629546" y="3725"/>
                  </a:moveTo>
                  <a:lnTo>
                    <a:pt x="44413" y="206938"/>
                  </a:lnTo>
                  <a:lnTo>
                    <a:pt x="5585" y="241173"/>
                  </a:lnTo>
                  <a:lnTo>
                    <a:pt x="0" y="258432"/>
                  </a:lnTo>
                  <a:lnTo>
                    <a:pt x="1685" y="283208"/>
                  </a:lnTo>
                  <a:lnTo>
                    <a:pt x="12326" y="304566"/>
                  </a:lnTo>
                  <a:lnTo>
                    <a:pt x="30244" y="320324"/>
                  </a:lnTo>
                  <a:lnTo>
                    <a:pt x="53758" y="328297"/>
                  </a:lnTo>
                  <a:lnTo>
                    <a:pt x="70583" y="332495"/>
                  </a:lnTo>
                  <a:lnTo>
                    <a:pt x="110341" y="349634"/>
                  </a:lnTo>
                  <a:lnTo>
                    <a:pt x="156955" y="386525"/>
                  </a:lnTo>
                  <a:lnTo>
                    <a:pt x="194351" y="449981"/>
                  </a:lnTo>
                  <a:lnTo>
                    <a:pt x="373136" y="965004"/>
                  </a:lnTo>
                  <a:lnTo>
                    <a:pt x="300800" y="1842686"/>
                  </a:lnTo>
                  <a:lnTo>
                    <a:pt x="303448" y="1889415"/>
                  </a:lnTo>
                  <a:lnTo>
                    <a:pt x="316982" y="1932979"/>
                  </a:lnTo>
                  <a:lnTo>
                    <a:pt x="340558" y="1971825"/>
                  </a:lnTo>
                  <a:lnTo>
                    <a:pt x="373331" y="2004403"/>
                  </a:lnTo>
                  <a:lnTo>
                    <a:pt x="413107" y="2027939"/>
                  </a:lnTo>
                  <a:lnTo>
                    <a:pt x="456788" y="2040590"/>
                  </a:lnTo>
                  <a:lnTo>
                    <a:pt x="502168" y="2042199"/>
                  </a:lnTo>
                  <a:lnTo>
                    <a:pt x="547041" y="2032609"/>
                  </a:lnTo>
                  <a:lnTo>
                    <a:pt x="1366227" y="1748111"/>
                  </a:lnTo>
                  <a:lnTo>
                    <a:pt x="1407386" y="1727822"/>
                  </a:lnTo>
                  <a:lnTo>
                    <a:pt x="1442005" y="1698430"/>
                  </a:lnTo>
                  <a:lnTo>
                    <a:pt x="1468449" y="1661426"/>
                  </a:lnTo>
                  <a:lnTo>
                    <a:pt x="1485083" y="1618298"/>
                  </a:lnTo>
                  <a:lnTo>
                    <a:pt x="1490619" y="1572416"/>
                  </a:lnTo>
                  <a:lnTo>
                    <a:pt x="1485053" y="1527315"/>
                  </a:lnTo>
                  <a:lnTo>
                    <a:pt x="1468685" y="1484736"/>
                  </a:lnTo>
                  <a:lnTo>
                    <a:pt x="1441809" y="1446421"/>
                  </a:lnTo>
                  <a:lnTo>
                    <a:pt x="841242" y="802434"/>
                  </a:lnTo>
                  <a:lnTo>
                    <a:pt x="703090" y="404461"/>
                  </a:lnTo>
                  <a:lnTo>
                    <a:pt x="352010" y="526389"/>
                  </a:lnTo>
                  <a:lnTo>
                    <a:pt x="311377" y="409338"/>
                  </a:lnTo>
                  <a:lnTo>
                    <a:pt x="293236" y="366965"/>
                  </a:lnTo>
                  <a:lnTo>
                    <a:pt x="271597" y="331340"/>
                  </a:lnTo>
                  <a:lnTo>
                    <a:pt x="247642" y="301438"/>
                  </a:lnTo>
                  <a:lnTo>
                    <a:pt x="222552" y="276233"/>
                  </a:lnTo>
                  <a:lnTo>
                    <a:pt x="690855" y="113595"/>
                  </a:lnTo>
                  <a:lnTo>
                    <a:pt x="697404" y="104762"/>
                  </a:lnTo>
                  <a:lnTo>
                    <a:pt x="710918" y="83930"/>
                  </a:lnTo>
                  <a:lnTo>
                    <a:pt x="715217" y="60457"/>
                  </a:lnTo>
                  <a:lnTo>
                    <a:pt x="710336" y="37098"/>
                  </a:lnTo>
                  <a:lnTo>
                    <a:pt x="696308" y="16608"/>
                  </a:lnTo>
                  <a:lnTo>
                    <a:pt x="681230" y="6525"/>
                  </a:lnTo>
                  <a:lnTo>
                    <a:pt x="664649" y="961"/>
                  </a:lnTo>
                  <a:lnTo>
                    <a:pt x="647206" y="0"/>
                  </a:lnTo>
                  <a:lnTo>
                    <a:pt x="629546" y="3725"/>
                  </a:lnTo>
                  <a:close/>
                </a:path>
                <a:path w="1490979" h="2042795">
                  <a:moveTo>
                    <a:pt x="690855" y="113595"/>
                  </a:moveTo>
                  <a:lnTo>
                    <a:pt x="535598" y="167514"/>
                  </a:lnTo>
                  <a:lnTo>
                    <a:pt x="529832" y="203435"/>
                  </a:lnTo>
                  <a:lnTo>
                    <a:pt x="528690" y="242053"/>
                  </a:lnTo>
                  <a:lnTo>
                    <a:pt x="533460" y="283536"/>
                  </a:lnTo>
                  <a:lnTo>
                    <a:pt x="545430" y="328053"/>
                  </a:lnTo>
                  <a:lnTo>
                    <a:pt x="586063" y="445104"/>
                  </a:lnTo>
                  <a:lnTo>
                    <a:pt x="703090" y="404461"/>
                  </a:lnTo>
                  <a:lnTo>
                    <a:pt x="662457" y="287410"/>
                  </a:lnTo>
                  <a:lnTo>
                    <a:pt x="652221" y="214983"/>
                  </a:lnTo>
                  <a:lnTo>
                    <a:pt x="665500" y="158060"/>
                  </a:lnTo>
                  <a:lnTo>
                    <a:pt x="685995" y="120150"/>
                  </a:lnTo>
                  <a:lnTo>
                    <a:pt x="690855" y="113595"/>
                  </a:lnTo>
                  <a:close/>
                </a:path>
              </a:pathLst>
            </a:custGeom>
            <a:solidFill>
              <a:srgbClr val="FFD246"/>
            </a:solidFill>
          </p:spPr>
          <p:txBody>
            <a:bodyPr wrap="square" lIns="0" tIns="0" rIns="0" bIns="0" rtlCol="0"/>
            <a:lstStyle/>
            <a:p>
              <a:endParaRPr/>
            </a:p>
          </p:txBody>
        </p:sp>
        <p:sp>
          <p:nvSpPr>
            <p:cNvPr id="21" name="object 21"/>
            <p:cNvSpPr/>
            <p:nvPr/>
          </p:nvSpPr>
          <p:spPr>
            <a:xfrm>
              <a:off x="10719114" y="138401"/>
              <a:ext cx="475615" cy="1590675"/>
            </a:xfrm>
            <a:custGeom>
              <a:avLst/>
              <a:gdLst/>
              <a:ahLst/>
              <a:cxnLst/>
              <a:rect l="l" t="t" r="r" b="b"/>
              <a:pathLst>
                <a:path w="475615" h="1590675">
                  <a:moveTo>
                    <a:pt x="0" y="0"/>
                  </a:moveTo>
                  <a:lnTo>
                    <a:pt x="4790" y="1590467"/>
                  </a:lnTo>
                  <a:lnTo>
                    <a:pt x="475162" y="1589024"/>
                  </a:lnTo>
                  <a:lnTo>
                    <a:pt x="474567" y="1391650"/>
                  </a:lnTo>
                  <a:lnTo>
                    <a:pt x="377346" y="1489488"/>
                  </a:lnTo>
                  <a:lnTo>
                    <a:pt x="102004" y="1490334"/>
                  </a:lnTo>
                  <a:lnTo>
                    <a:pt x="97809" y="97240"/>
                  </a:lnTo>
                  <a:lnTo>
                    <a:pt x="194086" y="352"/>
                  </a:lnTo>
                  <a:lnTo>
                    <a:pt x="0" y="0"/>
                  </a:lnTo>
                  <a:close/>
                </a:path>
                <a:path w="475615" h="1590675">
                  <a:moveTo>
                    <a:pt x="234361" y="1248943"/>
                  </a:moveTo>
                  <a:lnTo>
                    <a:pt x="234554" y="1313205"/>
                  </a:lnTo>
                  <a:lnTo>
                    <a:pt x="376812" y="1312769"/>
                  </a:lnTo>
                  <a:lnTo>
                    <a:pt x="377346" y="1489488"/>
                  </a:lnTo>
                  <a:lnTo>
                    <a:pt x="474567" y="1391650"/>
                  </a:lnTo>
                  <a:lnTo>
                    <a:pt x="473841" y="1150668"/>
                  </a:lnTo>
                  <a:lnTo>
                    <a:pt x="376618" y="1248507"/>
                  </a:lnTo>
                  <a:lnTo>
                    <a:pt x="234361" y="1248943"/>
                  </a:lnTo>
                  <a:close/>
                </a:path>
                <a:path w="475615" h="1590675">
                  <a:moveTo>
                    <a:pt x="233627" y="1005669"/>
                  </a:moveTo>
                  <a:lnTo>
                    <a:pt x="233821" y="1069930"/>
                  </a:lnTo>
                  <a:lnTo>
                    <a:pt x="376079" y="1069494"/>
                  </a:lnTo>
                  <a:lnTo>
                    <a:pt x="376618" y="1248507"/>
                  </a:lnTo>
                  <a:lnTo>
                    <a:pt x="473841" y="1150668"/>
                  </a:lnTo>
                  <a:lnTo>
                    <a:pt x="473107" y="907394"/>
                  </a:lnTo>
                  <a:lnTo>
                    <a:pt x="375885" y="1005233"/>
                  </a:lnTo>
                  <a:lnTo>
                    <a:pt x="233627" y="1005669"/>
                  </a:lnTo>
                  <a:close/>
                </a:path>
                <a:path w="475615" h="1590675">
                  <a:moveTo>
                    <a:pt x="232894" y="762394"/>
                  </a:moveTo>
                  <a:lnTo>
                    <a:pt x="233088" y="826656"/>
                  </a:lnTo>
                  <a:lnTo>
                    <a:pt x="375345" y="826220"/>
                  </a:lnTo>
                  <a:lnTo>
                    <a:pt x="375885" y="1005233"/>
                  </a:lnTo>
                  <a:lnTo>
                    <a:pt x="473107" y="907394"/>
                  </a:lnTo>
                  <a:lnTo>
                    <a:pt x="472374" y="664120"/>
                  </a:lnTo>
                  <a:lnTo>
                    <a:pt x="375152" y="761958"/>
                  </a:lnTo>
                  <a:lnTo>
                    <a:pt x="232894" y="762394"/>
                  </a:lnTo>
                  <a:close/>
                </a:path>
                <a:path w="475615" h="1590675">
                  <a:moveTo>
                    <a:pt x="232161" y="519120"/>
                  </a:moveTo>
                  <a:lnTo>
                    <a:pt x="232355" y="583381"/>
                  </a:lnTo>
                  <a:lnTo>
                    <a:pt x="374612" y="582945"/>
                  </a:lnTo>
                  <a:lnTo>
                    <a:pt x="375152" y="761958"/>
                  </a:lnTo>
                  <a:lnTo>
                    <a:pt x="472374" y="664120"/>
                  </a:lnTo>
                  <a:lnTo>
                    <a:pt x="471640" y="420845"/>
                  </a:lnTo>
                  <a:lnTo>
                    <a:pt x="374419" y="518684"/>
                  </a:lnTo>
                  <a:lnTo>
                    <a:pt x="232161" y="519120"/>
                  </a:lnTo>
                  <a:close/>
                </a:path>
                <a:path w="475615" h="1590675">
                  <a:moveTo>
                    <a:pt x="231421" y="273550"/>
                  </a:moveTo>
                  <a:lnTo>
                    <a:pt x="231622" y="340107"/>
                  </a:lnTo>
                  <a:lnTo>
                    <a:pt x="373879" y="339671"/>
                  </a:lnTo>
                  <a:lnTo>
                    <a:pt x="374419" y="518684"/>
                  </a:lnTo>
                  <a:lnTo>
                    <a:pt x="471640" y="420845"/>
                  </a:lnTo>
                  <a:lnTo>
                    <a:pt x="470900" y="175276"/>
                  </a:lnTo>
                  <a:lnTo>
                    <a:pt x="373679" y="273114"/>
                  </a:lnTo>
                  <a:lnTo>
                    <a:pt x="231421" y="273550"/>
                  </a:lnTo>
                  <a:close/>
                </a:path>
                <a:path w="475615" h="1590675">
                  <a:moveTo>
                    <a:pt x="194086" y="352"/>
                  </a:moveTo>
                  <a:lnTo>
                    <a:pt x="97809" y="97240"/>
                  </a:lnTo>
                  <a:lnTo>
                    <a:pt x="373146" y="96396"/>
                  </a:lnTo>
                  <a:lnTo>
                    <a:pt x="373679" y="273114"/>
                  </a:lnTo>
                  <a:lnTo>
                    <a:pt x="470900" y="175276"/>
                  </a:lnTo>
                  <a:lnTo>
                    <a:pt x="470374" y="853"/>
                  </a:lnTo>
                  <a:lnTo>
                    <a:pt x="194086" y="352"/>
                  </a:lnTo>
                  <a:close/>
                </a:path>
              </a:pathLst>
            </a:custGeom>
            <a:solidFill>
              <a:srgbClr val="6FAC46"/>
            </a:solidFill>
          </p:spPr>
          <p:txBody>
            <a:bodyPr wrap="square" lIns="0" tIns="0" rIns="0" bIns="0" rtlCol="0"/>
            <a:lstStyle/>
            <a:p>
              <a:endParaRPr/>
            </a:p>
          </p:txBody>
        </p:sp>
      </p:grpSp>
      <p:sp>
        <p:nvSpPr>
          <p:cNvPr id="22" name="object 22"/>
          <p:cNvSpPr/>
          <p:nvPr/>
        </p:nvSpPr>
        <p:spPr>
          <a:xfrm>
            <a:off x="11265294" y="803325"/>
            <a:ext cx="844550" cy="1498600"/>
          </a:xfrm>
          <a:custGeom>
            <a:avLst/>
            <a:gdLst/>
            <a:ahLst/>
            <a:cxnLst/>
            <a:rect l="l" t="t" r="r" b="b"/>
            <a:pathLst>
              <a:path w="844550" h="1498600">
                <a:moveTo>
                  <a:pt x="741438" y="349338"/>
                </a:moveTo>
                <a:lnTo>
                  <a:pt x="494080" y="223215"/>
                </a:lnTo>
                <a:lnTo>
                  <a:pt x="210096" y="781735"/>
                </a:lnTo>
                <a:lnTo>
                  <a:pt x="210096" y="1244968"/>
                </a:lnTo>
                <a:lnTo>
                  <a:pt x="201599" y="1274686"/>
                </a:lnTo>
                <a:lnTo>
                  <a:pt x="90855" y="1355813"/>
                </a:lnTo>
                <a:lnTo>
                  <a:pt x="61861" y="1341031"/>
                </a:lnTo>
                <a:lnTo>
                  <a:pt x="62458" y="1203744"/>
                </a:lnTo>
                <a:lnTo>
                  <a:pt x="82638" y="1179969"/>
                </a:lnTo>
                <a:lnTo>
                  <a:pt x="108839" y="1165898"/>
                </a:lnTo>
                <a:lnTo>
                  <a:pt x="138226" y="1162583"/>
                </a:lnTo>
                <a:lnTo>
                  <a:pt x="167970" y="1171092"/>
                </a:lnTo>
                <a:lnTo>
                  <a:pt x="192303" y="1190155"/>
                </a:lnTo>
                <a:lnTo>
                  <a:pt x="206667" y="1215783"/>
                </a:lnTo>
                <a:lnTo>
                  <a:pt x="210096" y="1244968"/>
                </a:lnTo>
                <a:lnTo>
                  <a:pt x="210096" y="781735"/>
                </a:lnTo>
                <a:lnTo>
                  <a:pt x="1930" y="1191133"/>
                </a:lnTo>
                <a:lnTo>
                  <a:pt x="0" y="1498231"/>
                </a:lnTo>
                <a:lnTo>
                  <a:pt x="248805" y="1315808"/>
                </a:lnTo>
                <a:lnTo>
                  <a:pt x="255701" y="1302283"/>
                </a:lnTo>
                <a:lnTo>
                  <a:pt x="368147" y="1081684"/>
                </a:lnTo>
                <a:lnTo>
                  <a:pt x="741438" y="349338"/>
                </a:lnTo>
                <a:close/>
              </a:path>
              <a:path w="844550" h="1498600">
                <a:moveTo>
                  <a:pt x="843953" y="135674"/>
                </a:moveTo>
                <a:lnTo>
                  <a:pt x="830440" y="92024"/>
                </a:lnTo>
                <a:lnTo>
                  <a:pt x="673785" y="6781"/>
                </a:lnTo>
                <a:lnTo>
                  <a:pt x="649960" y="0"/>
                </a:lnTo>
                <a:lnTo>
                  <a:pt x="626529" y="2768"/>
                </a:lnTo>
                <a:lnTo>
                  <a:pt x="605929" y="14300"/>
                </a:lnTo>
                <a:lnTo>
                  <a:pt x="590626" y="33782"/>
                </a:lnTo>
                <a:lnTo>
                  <a:pt x="521665" y="169087"/>
                </a:lnTo>
                <a:lnTo>
                  <a:pt x="767092" y="294233"/>
                </a:lnTo>
                <a:lnTo>
                  <a:pt x="836053" y="158927"/>
                </a:lnTo>
                <a:lnTo>
                  <a:pt x="843953" y="135674"/>
                </a:lnTo>
                <a:close/>
              </a:path>
            </a:pathLst>
          </a:custGeom>
          <a:solidFill>
            <a:srgbClr val="5B9BD4"/>
          </a:solidFill>
        </p:spPr>
        <p:txBody>
          <a:bodyPr wrap="square" lIns="0" tIns="0" rIns="0" bIns="0" rtlCol="0"/>
          <a:lstStyle/>
          <a:p>
            <a:endParaRPr/>
          </a:p>
        </p:txBody>
      </p:sp>
      <p:pic>
        <p:nvPicPr>
          <p:cNvPr id="23" name="object 23"/>
          <p:cNvPicPr/>
          <p:nvPr/>
        </p:nvPicPr>
        <p:blipFill>
          <a:blip r:embed="rId7" cstate="print"/>
          <a:stretch>
            <a:fillRect/>
          </a:stretch>
        </p:blipFill>
        <p:spPr>
          <a:xfrm>
            <a:off x="5715000" y="3804881"/>
            <a:ext cx="5943600" cy="26615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5947" y="228600"/>
            <a:ext cx="8960104" cy="738664"/>
          </a:xfrm>
        </p:spPr>
        <p:txBody>
          <a:bodyPr/>
          <a:lstStyle/>
          <a:p>
            <a:pPr algn="ctr"/>
            <a:r>
              <a:rPr lang="en-US" sz="4800" dirty="0" smtClean="0">
                <a:solidFill>
                  <a:schemeClr val="tx2">
                    <a:lumMod val="75000"/>
                  </a:schemeClr>
                </a:solidFill>
              </a:rPr>
              <a:t>Visa and migration rules and laws</a:t>
            </a:r>
            <a:endParaRPr lang="ru-RU" sz="4800" dirty="0">
              <a:solidFill>
                <a:schemeClr val="tx2">
                  <a:lumMod val="75000"/>
                </a:schemeClr>
              </a:solidFill>
            </a:endParaRPr>
          </a:p>
        </p:txBody>
      </p:sp>
      <p:sp>
        <p:nvSpPr>
          <p:cNvPr id="3" name="Текст 2"/>
          <p:cNvSpPr>
            <a:spLocks noGrp="1"/>
          </p:cNvSpPr>
          <p:nvPr>
            <p:ph type="body" idx="1"/>
          </p:nvPr>
        </p:nvSpPr>
        <p:spPr>
          <a:xfrm>
            <a:off x="312749" y="2895600"/>
            <a:ext cx="11566499" cy="1508105"/>
          </a:xfrm>
        </p:spPr>
        <p:txBody>
          <a:bodyPr/>
          <a:lstStyle/>
          <a:p>
            <a:pPr marL="285750" indent="-285750">
              <a:buFont typeface="Arial" panose="020B0604020202020204" pitchFamily="34" charset="0"/>
              <a:buChar char="•"/>
            </a:pPr>
            <a:r>
              <a:rPr lang="en-US" sz="4000" dirty="0"/>
              <a:t>You should familiarize yourself with the laws of </a:t>
            </a:r>
            <a:r>
              <a:rPr lang="en-US" sz="4000" dirty="0" smtClean="0"/>
              <a:t>Russia.</a:t>
            </a:r>
            <a:r>
              <a:rPr lang="ru-RU" sz="4000" dirty="0" smtClean="0"/>
              <a:t> </a:t>
            </a:r>
            <a:r>
              <a:rPr lang="en-US" sz="4000" dirty="0" smtClean="0"/>
              <a:t>Ignorance </a:t>
            </a:r>
            <a:r>
              <a:rPr lang="en-US" sz="4000" dirty="0"/>
              <a:t>of the law is no </a:t>
            </a:r>
            <a:r>
              <a:rPr lang="en-US" sz="4000" dirty="0" smtClean="0"/>
              <a:t>excuse</a:t>
            </a:r>
            <a:r>
              <a:rPr lang="ru-RU" sz="4000" dirty="0" smtClean="0"/>
              <a:t>.</a:t>
            </a: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416414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312749" y="2514600"/>
            <a:ext cx="11566499" cy="2123658"/>
          </a:xfrm>
        </p:spPr>
        <p:txBody>
          <a:bodyPr/>
          <a:lstStyle/>
          <a:p>
            <a:pPr marL="285750" indent="-285750">
              <a:buFont typeface="Arial" panose="020B0604020202020204" pitchFamily="34" charset="0"/>
              <a:buChar char="•"/>
            </a:pPr>
            <a:r>
              <a:rPr lang="en-US" sz="4000" dirty="0"/>
              <a:t>Every foreign student is obliged to have</a:t>
            </a:r>
            <a:r>
              <a:rPr lang="ru-RU" sz="4000" dirty="0"/>
              <a:t> </a:t>
            </a:r>
            <a:r>
              <a:rPr lang="en-US" sz="4000" dirty="0"/>
              <a:t>health insurance (</a:t>
            </a:r>
            <a:r>
              <a:rPr lang="en-US" sz="4000" b="1" dirty="0"/>
              <a:t>Migration Law</a:t>
            </a:r>
            <a:r>
              <a:rPr lang="en-US" sz="4000" dirty="0"/>
              <a:t>). An insurance policy is purchased every year.</a:t>
            </a:r>
            <a:endParaRPr lang="ru-RU" sz="4000" dirty="0"/>
          </a:p>
          <a:p>
            <a:endParaRPr lang="ru-RU" dirty="0"/>
          </a:p>
        </p:txBody>
      </p:sp>
    </p:spTree>
    <p:extLst>
      <p:ext uri="{BB962C8B-B14F-4D97-AF65-F5344CB8AC3E}">
        <p14:creationId xmlns:p14="http://schemas.microsoft.com/office/powerpoint/2010/main" val="2518085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312749" y="2362200"/>
            <a:ext cx="11566499" cy="2123658"/>
          </a:xfrm>
        </p:spPr>
        <p:txBody>
          <a:bodyPr/>
          <a:lstStyle/>
          <a:p>
            <a:pPr marL="285750" indent="-285750">
              <a:buFont typeface="Arial" panose="020B0604020202020204" pitchFamily="34" charset="0"/>
              <a:buChar char="•"/>
            </a:pPr>
            <a:r>
              <a:rPr lang="en-US" sz="4000" dirty="0"/>
              <a:t>If the specialists of the OVIR or the dean's office tell you to come to the OVIR, you must do it on the same day</a:t>
            </a:r>
            <a:r>
              <a:rPr lang="ru-RU" sz="4000" dirty="0"/>
              <a:t>.</a:t>
            </a:r>
            <a:endParaRPr lang="en-US" sz="4000" dirty="0"/>
          </a:p>
          <a:p>
            <a:endParaRPr lang="ru-RU" dirty="0"/>
          </a:p>
        </p:txBody>
      </p:sp>
    </p:spTree>
    <p:extLst>
      <p:ext uri="{BB962C8B-B14F-4D97-AF65-F5344CB8AC3E}">
        <p14:creationId xmlns:p14="http://schemas.microsoft.com/office/powerpoint/2010/main" val="3258917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81000" y="2667000"/>
            <a:ext cx="11566499" cy="892552"/>
          </a:xfrm>
        </p:spPr>
        <p:txBody>
          <a:bodyPr/>
          <a:lstStyle/>
          <a:p>
            <a:pPr marL="285750" indent="-285750">
              <a:buFont typeface="Arial" panose="020B0604020202020204" pitchFamily="34" charset="0"/>
              <a:buChar char="•"/>
            </a:pPr>
            <a:r>
              <a:rPr lang="en-US" sz="4000" dirty="0"/>
              <a:t>You must always live at the place of registration</a:t>
            </a:r>
            <a:r>
              <a:rPr lang="ru-RU" sz="4000" dirty="0"/>
              <a:t>.</a:t>
            </a:r>
          </a:p>
          <a:p>
            <a:endParaRPr lang="ru-RU" dirty="0"/>
          </a:p>
        </p:txBody>
      </p:sp>
    </p:spTree>
    <p:extLst>
      <p:ext uri="{BB962C8B-B14F-4D97-AF65-F5344CB8AC3E}">
        <p14:creationId xmlns:p14="http://schemas.microsoft.com/office/powerpoint/2010/main" val="1126924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381000" y="2441470"/>
            <a:ext cx="11566499" cy="1508105"/>
          </a:xfrm>
        </p:spPr>
        <p:txBody>
          <a:bodyPr/>
          <a:lstStyle/>
          <a:p>
            <a:pPr marL="285750" indent="-285750">
              <a:buFont typeface="Arial" panose="020B0604020202020204" pitchFamily="34" charset="0"/>
              <a:buChar char="•"/>
            </a:pPr>
            <a:r>
              <a:rPr lang="en-US" sz="4000" dirty="0"/>
              <a:t>You must keep track of the visa deadlines (you must submit all documents 45 days before the end)</a:t>
            </a:r>
            <a:r>
              <a:rPr lang="ru-RU" sz="4000" dirty="0"/>
              <a:t>.</a:t>
            </a:r>
          </a:p>
          <a:p>
            <a:endParaRPr lang="ru-RU" dirty="0"/>
          </a:p>
        </p:txBody>
      </p:sp>
    </p:spTree>
    <p:extLst>
      <p:ext uri="{BB962C8B-B14F-4D97-AF65-F5344CB8AC3E}">
        <p14:creationId xmlns:p14="http://schemas.microsoft.com/office/powerpoint/2010/main" val="3722271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04800" y="2209800"/>
            <a:ext cx="11566499" cy="2123658"/>
          </a:xfrm>
        </p:spPr>
        <p:txBody>
          <a:bodyPr/>
          <a:lstStyle/>
          <a:p>
            <a:pPr marL="285750" indent="-285750">
              <a:buFont typeface="Arial" panose="020B0604020202020204" pitchFamily="34" charset="0"/>
              <a:buChar char="•"/>
            </a:pPr>
            <a:r>
              <a:rPr lang="en-US" sz="4000" dirty="0"/>
              <a:t>You are obliged to pass an annual medical examination</a:t>
            </a:r>
            <a:r>
              <a:rPr lang="ru-RU" sz="4000" dirty="0"/>
              <a:t> </a:t>
            </a:r>
            <a:r>
              <a:rPr lang="en-US" sz="4000" dirty="0"/>
              <a:t>(without this, you may not be able to extend your visa)</a:t>
            </a:r>
            <a:r>
              <a:rPr lang="ru-RU" sz="4000" dirty="0"/>
              <a:t>.</a:t>
            </a:r>
          </a:p>
          <a:p>
            <a:endParaRPr lang="ru-RU" dirty="0"/>
          </a:p>
        </p:txBody>
      </p:sp>
    </p:spTree>
    <p:extLst>
      <p:ext uri="{BB962C8B-B14F-4D97-AF65-F5344CB8AC3E}">
        <p14:creationId xmlns:p14="http://schemas.microsoft.com/office/powerpoint/2010/main" val="2914949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457200" y="2286000"/>
            <a:ext cx="11566499" cy="2123658"/>
          </a:xfrm>
        </p:spPr>
        <p:txBody>
          <a:bodyPr/>
          <a:lstStyle/>
          <a:p>
            <a:pPr marL="285750" indent="-285750">
              <a:buFont typeface="Arial" panose="020B0604020202020204" pitchFamily="34" charset="0"/>
              <a:buChar char="•"/>
            </a:pPr>
            <a:r>
              <a:rPr lang="en-US" sz="4000" dirty="0"/>
              <a:t>You cannot leave St. Petersburg during the semester (even for one day), you can only travel during the holidays</a:t>
            </a:r>
            <a:r>
              <a:rPr lang="ru-RU" sz="4000" dirty="0"/>
              <a:t>.</a:t>
            </a:r>
          </a:p>
          <a:p>
            <a:endParaRPr lang="ru-RU" dirty="0"/>
          </a:p>
        </p:txBody>
      </p:sp>
    </p:spTree>
    <p:extLst>
      <p:ext uri="{BB962C8B-B14F-4D97-AF65-F5344CB8AC3E}">
        <p14:creationId xmlns:p14="http://schemas.microsoft.com/office/powerpoint/2010/main" val="3907392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2750" y="1566418"/>
            <a:ext cx="11566499" cy="3354765"/>
          </a:xfrm>
        </p:spPr>
        <p:txBody>
          <a:bodyPr/>
          <a:lstStyle/>
          <a:p>
            <a:pPr marL="285750" indent="-285750">
              <a:buFont typeface="Arial" panose="020B0604020202020204" pitchFamily="34" charset="0"/>
              <a:buChar char="•"/>
            </a:pPr>
            <a:r>
              <a:rPr lang="en-US" sz="4000" dirty="0"/>
              <a:t>If you plan to leave, you must notify OVIR and the dean's office, as well as fill out an application, </a:t>
            </a:r>
            <a:r>
              <a:rPr lang="en-US" sz="4000" u="sng" dirty="0"/>
              <a:t>get signatures of a visa specialist, an accountant and a dormitory manager</a:t>
            </a:r>
            <a:r>
              <a:rPr lang="en-US" sz="4000" dirty="0"/>
              <a:t>, and attach tickets there and back. The application must be returned to the dean's office.</a:t>
            </a:r>
            <a:endParaRPr lang="ru-RU" sz="4000" dirty="0"/>
          </a:p>
          <a:p>
            <a:endParaRPr lang="ru-RU" dirty="0"/>
          </a:p>
        </p:txBody>
      </p:sp>
    </p:spTree>
    <p:extLst>
      <p:ext uri="{BB962C8B-B14F-4D97-AF65-F5344CB8AC3E}">
        <p14:creationId xmlns:p14="http://schemas.microsoft.com/office/powerpoint/2010/main" val="359103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312749" y="2514600"/>
            <a:ext cx="11566499" cy="2123658"/>
          </a:xfrm>
        </p:spPr>
        <p:txBody>
          <a:bodyPr/>
          <a:lstStyle/>
          <a:p>
            <a:pPr marL="571500" indent="-571500">
              <a:buFont typeface="Arial" panose="020B0604020202020204" pitchFamily="34" charset="0"/>
              <a:buChar char="•"/>
            </a:pPr>
            <a:r>
              <a:rPr lang="en-US" sz="4000" dirty="0"/>
              <a:t>Upon arrival, you must go to the OVIR on the same day. If your arrival day falls on a Saturday or Sunday, you must come to OVIR on Monday</a:t>
            </a:r>
            <a:r>
              <a:rPr lang="ru-RU" sz="4000" dirty="0"/>
              <a:t>.</a:t>
            </a:r>
          </a:p>
          <a:p>
            <a:endParaRPr lang="ru-RU" dirty="0"/>
          </a:p>
        </p:txBody>
      </p:sp>
    </p:spTree>
    <p:extLst>
      <p:ext uri="{BB962C8B-B14F-4D97-AF65-F5344CB8AC3E}">
        <p14:creationId xmlns:p14="http://schemas.microsoft.com/office/powerpoint/2010/main" val="849642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5708" y="303910"/>
            <a:ext cx="5975985" cy="1189990"/>
          </a:xfrm>
          <a:prstGeom prst="rect">
            <a:avLst/>
          </a:prstGeom>
        </p:spPr>
        <p:txBody>
          <a:bodyPr vert="horz" wrap="square" lIns="0" tIns="17145" rIns="0" bIns="0" rtlCol="0">
            <a:spAutoFit/>
          </a:bodyPr>
          <a:lstStyle/>
          <a:p>
            <a:pPr algn="ctr">
              <a:lnSpc>
                <a:spcPts val="4565"/>
              </a:lnSpc>
              <a:spcBef>
                <a:spcPts val="135"/>
              </a:spcBef>
            </a:pPr>
            <a:r>
              <a:rPr sz="4000" b="1" spc="150" dirty="0">
                <a:solidFill>
                  <a:srgbClr val="1F4E79"/>
                </a:solidFill>
                <a:latin typeface="Cambria"/>
                <a:cs typeface="Cambria"/>
              </a:rPr>
              <a:t>Siting</a:t>
            </a:r>
            <a:r>
              <a:rPr sz="4000" b="1" spc="-35" dirty="0">
                <a:solidFill>
                  <a:srgbClr val="1F4E79"/>
                </a:solidFill>
                <a:latin typeface="Cambria"/>
                <a:cs typeface="Cambria"/>
              </a:rPr>
              <a:t> </a:t>
            </a:r>
            <a:r>
              <a:rPr sz="4000" b="1" spc="75" dirty="0">
                <a:solidFill>
                  <a:srgbClr val="1F4E79"/>
                </a:solidFill>
                <a:latin typeface="Cambria"/>
                <a:cs typeface="Cambria"/>
              </a:rPr>
              <a:t>of</a:t>
            </a:r>
            <a:r>
              <a:rPr sz="4000" b="1" spc="45" dirty="0">
                <a:solidFill>
                  <a:srgbClr val="1F4E79"/>
                </a:solidFill>
                <a:latin typeface="Cambria"/>
                <a:cs typeface="Cambria"/>
              </a:rPr>
              <a:t> </a:t>
            </a:r>
            <a:r>
              <a:rPr sz="4000" b="1" spc="75" dirty="0">
                <a:solidFill>
                  <a:srgbClr val="1F4E79"/>
                </a:solidFill>
                <a:latin typeface="Cambria"/>
                <a:cs typeface="Cambria"/>
              </a:rPr>
              <a:t>the</a:t>
            </a:r>
            <a:r>
              <a:rPr sz="4000" b="1" spc="110" dirty="0">
                <a:solidFill>
                  <a:srgbClr val="1F4E79"/>
                </a:solidFill>
                <a:latin typeface="Cambria"/>
                <a:cs typeface="Cambria"/>
              </a:rPr>
              <a:t> </a:t>
            </a:r>
            <a:r>
              <a:rPr sz="4000" b="1" spc="215" dirty="0">
                <a:solidFill>
                  <a:srgbClr val="1F4E79"/>
                </a:solidFill>
                <a:latin typeface="Cambria"/>
                <a:cs typeface="Cambria"/>
              </a:rPr>
              <a:t>complexes.</a:t>
            </a:r>
            <a:endParaRPr sz="4000">
              <a:latin typeface="Cambria"/>
              <a:cs typeface="Cambria"/>
            </a:endParaRPr>
          </a:p>
          <a:p>
            <a:pPr marR="17145" algn="ctr">
              <a:lnSpc>
                <a:spcPts val="4565"/>
              </a:lnSpc>
            </a:pPr>
            <a:r>
              <a:rPr sz="4000" b="1" spc="15" dirty="0">
                <a:solidFill>
                  <a:srgbClr val="1F4E79"/>
                </a:solidFill>
                <a:latin typeface="Tahoma"/>
                <a:cs typeface="Tahoma"/>
              </a:rPr>
              <a:t>Piskarevskiy</a:t>
            </a:r>
            <a:r>
              <a:rPr sz="4000" b="1" spc="-250" dirty="0">
                <a:solidFill>
                  <a:srgbClr val="1F4E79"/>
                </a:solidFill>
                <a:latin typeface="Tahoma"/>
                <a:cs typeface="Tahoma"/>
              </a:rPr>
              <a:t> </a:t>
            </a:r>
            <a:r>
              <a:rPr sz="4000" b="1" dirty="0">
                <a:solidFill>
                  <a:srgbClr val="1F4E79"/>
                </a:solidFill>
                <a:latin typeface="Tahoma"/>
                <a:cs typeface="Tahoma"/>
              </a:rPr>
              <a:t>pr.</a:t>
            </a:r>
            <a:r>
              <a:rPr sz="4000" b="1" spc="-10" dirty="0">
                <a:solidFill>
                  <a:srgbClr val="1F4E79"/>
                </a:solidFill>
                <a:latin typeface="Tahoma"/>
                <a:cs typeface="Tahoma"/>
              </a:rPr>
              <a:t> </a:t>
            </a:r>
            <a:r>
              <a:rPr sz="4000" b="1" spc="30" dirty="0">
                <a:solidFill>
                  <a:srgbClr val="1F4E79"/>
                </a:solidFill>
                <a:latin typeface="Tahoma"/>
                <a:cs typeface="Tahoma"/>
              </a:rPr>
              <a:t>47</a:t>
            </a:r>
            <a:endParaRPr sz="4000">
              <a:latin typeface="Tahoma"/>
              <a:cs typeface="Tahoma"/>
            </a:endParaRPr>
          </a:p>
        </p:txBody>
      </p:sp>
      <p:grpSp>
        <p:nvGrpSpPr>
          <p:cNvPr id="3" name="object 3"/>
          <p:cNvGrpSpPr/>
          <p:nvPr/>
        </p:nvGrpSpPr>
        <p:grpSpPr>
          <a:xfrm>
            <a:off x="9390886" y="0"/>
            <a:ext cx="2798445" cy="6859905"/>
            <a:chOff x="9390886" y="0"/>
            <a:chExt cx="2798445" cy="6859905"/>
          </a:xfrm>
        </p:grpSpPr>
        <p:sp>
          <p:nvSpPr>
            <p:cNvPr id="4" name="object 4"/>
            <p:cNvSpPr/>
            <p:nvPr/>
          </p:nvSpPr>
          <p:spPr>
            <a:xfrm>
              <a:off x="9482327" y="0"/>
              <a:ext cx="2707005" cy="6859905"/>
            </a:xfrm>
            <a:custGeom>
              <a:avLst/>
              <a:gdLst/>
              <a:ahLst/>
              <a:cxnLst/>
              <a:rect l="l" t="t" r="r" b="b"/>
              <a:pathLst>
                <a:path w="2707004" h="6859905">
                  <a:moveTo>
                    <a:pt x="0" y="6859778"/>
                  </a:moveTo>
                  <a:lnTo>
                    <a:pt x="2706624" y="6859778"/>
                  </a:lnTo>
                  <a:lnTo>
                    <a:pt x="2706624" y="0"/>
                  </a:lnTo>
                  <a:lnTo>
                    <a:pt x="0" y="0"/>
                  </a:lnTo>
                  <a:lnTo>
                    <a:pt x="0" y="6859778"/>
                  </a:lnTo>
                  <a:close/>
                </a:path>
              </a:pathLst>
            </a:custGeom>
            <a:solidFill>
              <a:srgbClr val="1F4E79"/>
            </a:solidFill>
          </p:spPr>
          <p:txBody>
            <a:bodyPr wrap="square" lIns="0" tIns="0" rIns="0" bIns="0" rtlCol="0"/>
            <a:lstStyle/>
            <a:p>
              <a:endParaRPr/>
            </a:p>
          </p:txBody>
        </p:sp>
        <p:sp>
          <p:nvSpPr>
            <p:cNvPr id="5" name="object 5"/>
            <p:cNvSpPr/>
            <p:nvPr/>
          </p:nvSpPr>
          <p:spPr>
            <a:xfrm>
              <a:off x="9390886" y="0"/>
              <a:ext cx="91440" cy="6859905"/>
            </a:xfrm>
            <a:custGeom>
              <a:avLst/>
              <a:gdLst/>
              <a:ahLst/>
              <a:cxnLst/>
              <a:rect l="l" t="t" r="r" b="b"/>
              <a:pathLst>
                <a:path w="91440" h="6859905">
                  <a:moveTo>
                    <a:pt x="0" y="6859778"/>
                  </a:moveTo>
                  <a:lnTo>
                    <a:pt x="91441" y="6859778"/>
                  </a:lnTo>
                  <a:lnTo>
                    <a:pt x="91441" y="0"/>
                  </a:lnTo>
                  <a:lnTo>
                    <a:pt x="0" y="0"/>
                  </a:lnTo>
                  <a:lnTo>
                    <a:pt x="0" y="6859778"/>
                  </a:lnTo>
                  <a:close/>
                </a:path>
              </a:pathLst>
            </a:custGeom>
            <a:solidFill>
              <a:srgbClr val="6FAC46"/>
            </a:solidFill>
          </p:spPr>
          <p:txBody>
            <a:bodyPr wrap="square" lIns="0" tIns="0" rIns="0" bIns="0" rtlCol="0"/>
            <a:lstStyle/>
            <a:p>
              <a:endParaRPr/>
            </a:p>
          </p:txBody>
        </p:sp>
        <p:sp>
          <p:nvSpPr>
            <p:cNvPr id="6" name="object 6"/>
            <p:cNvSpPr/>
            <p:nvPr/>
          </p:nvSpPr>
          <p:spPr>
            <a:xfrm>
              <a:off x="9660235" y="3605959"/>
              <a:ext cx="2343785" cy="3024505"/>
            </a:xfrm>
            <a:custGeom>
              <a:avLst/>
              <a:gdLst/>
              <a:ahLst/>
              <a:cxnLst/>
              <a:rect l="l" t="t" r="r" b="b"/>
              <a:pathLst>
                <a:path w="2343784" h="3024504">
                  <a:moveTo>
                    <a:pt x="1398455" y="0"/>
                  </a:moveTo>
                  <a:lnTo>
                    <a:pt x="944902" y="0"/>
                  </a:lnTo>
                  <a:lnTo>
                    <a:pt x="897249" y="7742"/>
                  </a:lnTo>
                  <a:lnTo>
                    <a:pt x="855764" y="29275"/>
                  </a:lnTo>
                  <a:lnTo>
                    <a:pt x="822987" y="62058"/>
                  </a:lnTo>
                  <a:lnTo>
                    <a:pt x="801458" y="103551"/>
                  </a:lnTo>
                  <a:lnTo>
                    <a:pt x="793718" y="151214"/>
                  </a:lnTo>
                  <a:lnTo>
                    <a:pt x="793718" y="226821"/>
                  </a:lnTo>
                  <a:lnTo>
                    <a:pt x="151184" y="226821"/>
                  </a:lnTo>
                  <a:lnTo>
                    <a:pt x="103531" y="234563"/>
                  </a:lnTo>
                  <a:lnTo>
                    <a:pt x="62046" y="256096"/>
                  </a:lnTo>
                  <a:lnTo>
                    <a:pt x="29269" y="288880"/>
                  </a:lnTo>
                  <a:lnTo>
                    <a:pt x="7740" y="330373"/>
                  </a:lnTo>
                  <a:lnTo>
                    <a:pt x="0" y="378036"/>
                  </a:lnTo>
                  <a:lnTo>
                    <a:pt x="0" y="2873080"/>
                  </a:lnTo>
                  <a:lnTo>
                    <a:pt x="7741" y="2920743"/>
                  </a:lnTo>
                  <a:lnTo>
                    <a:pt x="29269" y="2962236"/>
                  </a:lnTo>
                  <a:lnTo>
                    <a:pt x="62046" y="2995020"/>
                  </a:lnTo>
                  <a:lnTo>
                    <a:pt x="103531" y="3016552"/>
                  </a:lnTo>
                  <a:lnTo>
                    <a:pt x="151184" y="3024295"/>
                  </a:lnTo>
                  <a:lnTo>
                    <a:pt x="2192174" y="3024295"/>
                  </a:lnTo>
                  <a:lnTo>
                    <a:pt x="2239828" y="3016552"/>
                  </a:lnTo>
                  <a:lnTo>
                    <a:pt x="2281313" y="2995020"/>
                  </a:lnTo>
                  <a:lnTo>
                    <a:pt x="2314089" y="2962236"/>
                  </a:lnTo>
                  <a:lnTo>
                    <a:pt x="2335618" y="2920743"/>
                  </a:lnTo>
                  <a:lnTo>
                    <a:pt x="2343359" y="2873080"/>
                  </a:lnTo>
                  <a:lnTo>
                    <a:pt x="2343359" y="2797468"/>
                  </a:lnTo>
                  <a:lnTo>
                    <a:pt x="226777" y="2797468"/>
                  </a:lnTo>
                  <a:lnTo>
                    <a:pt x="226776" y="453643"/>
                  </a:lnTo>
                  <a:lnTo>
                    <a:pt x="2343358" y="453643"/>
                  </a:lnTo>
                  <a:lnTo>
                    <a:pt x="2343358" y="378036"/>
                  </a:lnTo>
                  <a:lnTo>
                    <a:pt x="1171679" y="378036"/>
                  </a:lnTo>
                  <a:lnTo>
                    <a:pt x="1126855" y="369353"/>
                  </a:lnTo>
                  <a:lnTo>
                    <a:pt x="1090890" y="345430"/>
                  </a:lnTo>
                  <a:lnTo>
                    <a:pt x="1066972" y="309458"/>
                  </a:lnTo>
                  <a:lnTo>
                    <a:pt x="1058291" y="264625"/>
                  </a:lnTo>
                  <a:lnTo>
                    <a:pt x="1060417" y="242120"/>
                  </a:lnTo>
                  <a:lnTo>
                    <a:pt x="1077425" y="201363"/>
                  </a:lnTo>
                  <a:lnTo>
                    <a:pt x="1108429" y="170352"/>
                  </a:lnTo>
                  <a:lnTo>
                    <a:pt x="1149178" y="153340"/>
                  </a:lnTo>
                  <a:lnTo>
                    <a:pt x="1171679" y="151214"/>
                  </a:lnTo>
                  <a:lnTo>
                    <a:pt x="1549640" y="151214"/>
                  </a:lnTo>
                  <a:lnTo>
                    <a:pt x="1541899" y="103551"/>
                  </a:lnTo>
                  <a:lnTo>
                    <a:pt x="1520371" y="62058"/>
                  </a:lnTo>
                  <a:lnTo>
                    <a:pt x="1487594" y="29275"/>
                  </a:lnTo>
                  <a:lnTo>
                    <a:pt x="1446109" y="7742"/>
                  </a:lnTo>
                  <a:lnTo>
                    <a:pt x="1398455" y="0"/>
                  </a:lnTo>
                  <a:close/>
                </a:path>
                <a:path w="2343784" h="3024504">
                  <a:moveTo>
                    <a:pt x="2343358" y="453643"/>
                  </a:moveTo>
                  <a:lnTo>
                    <a:pt x="2116582" y="453643"/>
                  </a:lnTo>
                  <a:lnTo>
                    <a:pt x="2116582" y="2797468"/>
                  </a:lnTo>
                  <a:lnTo>
                    <a:pt x="2343359" y="2797468"/>
                  </a:lnTo>
                  <a:lnTo>
                    <a:pt x="2343358" y="453643"/>
                  </a:lnTo>
                  <a:close/>
                </a:path>
                <a:path w="2343784" h="3024504">
                  <a:moveTo>
                    <a:pt x="1700824" y="453643"/>
                  </a:moveTo>
                  <a:lnTo>
                    <a:pt x="642533" y="453643"/>
                  </a:lnTo>
                  <a:lnTo>
                    <a:pt x="642533" y="680465"/>
                  </a:lnTo>
                  <a:lnTo>
                    <a:pt x="1700824" y="680465"/>
                  </a:lnTo>
                  <a:lnTo>
                    <a:pt x="1700824" y="453643"/>
                  </a:lnTo>
                  <a:close/>
                </a:path>
                <a:path w="2343784" h="3024504">
                  <a:moveTo>
                    <a:pt x="1549640" y="151214"/>
                  </a:moveTo>
                  <a:lnTo>
                    <a:pt x="1171679" y="151214"/>
                  </a:lnTo>
                  <a:lnTo>
                    <a:pt x="1216503" y="159897"/>
                  </a:lnTo>
                  <a:lnTo>
                    <a:pt x="1252468" y="183820"/>
                  </a:lnTo>
                  <a:lnTo>
                    <a:pt x="1276386" y="219792"/>
                  </a:lnTo>
                  <a:lnTo>
                    <a:pt x="1285067" y="264625"/>
                  </a:lnTo>
                  <a:lnTo>
                    <a:pt x="1276386" y="309458"/>
                  </a:lnTo>
                  <a:lnTo>
                    <a:pt x="1252468" y="345430"/>
                  </a:lnTo>
                  <a:lnTo>
                    <a:pt x="1216503" y="369353"/>
                  </a:lnTo>
                  <a:lnTo>
                    <a:pt x="1171679" y="378036"/>
                  </a:lnTo>
                  <a:lnTo>
                    <a:pt x="2343358" y="378036"/>
                  </a:lnTo>
                  <a:lnTo>
                    <a:pt x="2335618" y="330373"/>
                  </a:lnTo>
                  <a:lnTo>
                    <a:pt x="2314089" y="288880"/>
                  </a:lnTo>
                  <a:lnTo>
                    <a:pt x="2281312" y="256096"/>
                  </a:lnTo>
                  <a:lnTo>
                    <a:pt x="2239827" y="234563"/>
                  </a:lnTo>
                  <a:lnTo>
                    <a:pt x="2192174" y="226821"/>
                  </a:lnTo>
                  <a:lnTo>
                    <a:pt x="1549640" y="226821"/>
                  </a:lnTo>
                  <a:lnTo>
                    <a:pt x="1549640" y="151214"/>
                  </a:lnTo>
                  <a:close/>
                </a:path>
              </a:pathLst>
            </a:custGeom>
            <a:solidFill>
              <a:srgbClr val="FFD246"/>
            </a:solidFill>
          </p:spPr>
          <p:txBody>
            <a:bodyPr wrap="square" lIns="0" tIns="0" rIns="0" bIns="0" rtlCol="0"/>
            <a:lstStyle/>
            <a:p>
              <a:endParaRPr/>
            </a:p>
          </p:txBody>
        </p:sp>
      </p:grpSp>
      <p:grpSp>
        <p:nvGrpSpPr>
          <p:cNvPr id="7" name="object 7"/>
          <p:cNvGrpSpPr/>
          <p:nvPr/>
        </p:nvGrpSpPr>
        <p:grpSpPr>
          <a:xfrm>
            <a:off x="9052559" y="0"/>
            <a:ext cx="283845" cy="6859905"/>
            <a:chOff x="9052559" y="0"/>
            <a:chExt cx="283845" cy="6859905"/>
          </a:xfrm>
        </p:grpSpPr>
        <p:sp>
          <p:nvSpPr>
            <p:cNvPr id="8" name="object 8"/>
            <p:cNvSpPr/>
            <p:nvPr/>
          </p:nvSpPr>
          <p:spPr>
            <a:xfrm>
              <a:off x="9052559" y="0"/>
              <a:ext cx="165100" cy="6859905"/>
            </a:xfrm>
            <a:custGeom>
              <a:avLst/>
              <a:gdLst/>
              <a:ahLst/>
              <a:cxnLst/>
              <a:rect l="l" t="t" r="r" b="b"/>
              <a:pathLst>
                <a:path w="165100" h="6859905">
                  <a:moveTo>
                    <a:pt x="164592" y="0"/>
                  </a:moveTo>
                  <a:lnTo>
                    <a:pt x="0" y="0"/>
                  </a:lnTo>
                  <a:lnTo>
                    <a:pt x="0" y="6859778"/>
                  </a:lnTo>
                  <a:lnTo>
                    <a:pt x="164592" y="6859778"/>
                  </a:lnTo>
                  <a:lnTo>
                    <a:pt x="164592" y="0"/>
                  </a:lnTo>
                  <a:close/>
                </a:path>
              </a:pathLst>
            </a:custGeom>
            <a:solidFill>
              <a:srgbClr val="EC7C30"/>
            </a:solidFill>
          </p:spPr>
          <p:txBody>
            <a:bodyPr wrap="square" lIns="0" tIns="0" rIns="0" bIns="0" rtlCol="0"/>
            <a:lstStyle/>
            <a:p>
              <a:endParaRPr/>
            </a:p>
          </p:txBody>
        </p:sp>
        <p:sp>
          <p:nvSpPr>
            <p:cNvPr id="9" name="object 9"/>
            <p:cNvSpPr/>
            <p:nvPr/>
          </p:nvSpPr>
          <p:spPr>
            <a:xfrm>
              <a:off x="9217151" y="0"/>
              <a:ext cx="119380" cy="6859905"/>
            </a:xfrm>
            <a:custGeom>
              <a:avLst/>
              <a:gdLst/>
              <a:ahLst/>
              <a:cxnLst/>
              <a:rect l="l" t="t" r="r" b="b"/>
              <a:pathLst>
                <a:path w="119379" h="6859905">
                  <a:moveTo>
                    <a:pt x="118872" y="0"/>
                  </a:moveTo>
                  <a:lnTo>
                    <a:pt x="0" y="0"/>
                  </a:lnTo>
                  <a:lnTo>
                    <a:pt x="0" y="6859778"/>
                  </a:lnTo>
                  <a:lnTo>
                    <a:pt x="118872" y="6859778"/>
                  </a:lnTo>
                  <a:lnTo>
                    <a:pt x="118872" y="0"/>
                  </a:lnTo>
                  <a:close/>
                </a:path>
              </a:pathLst>
            </a:custGeom>
            <a:solidFill>
              <a:srgbClr val="FFD246"/>
            </a:solidFill>
          </p:spPr>
          <p:txBody>
            <a:bodyPr wrap="square" lIns="0" tIns="0" rIns="0" bIns="0" rtlCol="0"/>
            <a:lstStyle/>
            <a:p>
              <a:endParaRPr/>
            </a:p>
          </p:txBody>
        </p:sp>
      </p:gr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47800"/>
            <a:ext cx="7620000" cy="5410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2"/>
            <a:ext cx="12189460" cy="6858000"/>
            <a:chOff x="0" y="62"/>
            <a:chExt cx="12189460" cy="6858000"/>
          </a:xfrm>
        </p:grpSpPr>
        <p:pic>
          <p:nvPicPr>
            <p:cNvPr id="3" name="object 3"/>
            <p:cNvPicPr/>
            <p:nvPr/>
          </p:nvPicPr>
          <p:blipFill>
            <a:blip r:embed="rId2" cstate="print"/>
            <a:stretch>
              <a:fillRect/>
            </a:stretch>
          </p:blipFill>
          <p:spPr>
            <a:xfrm>
              <a:off x="0" y="62"/>
              <a:ext cx="12188951" cy="6857936"/>
            </a:xfrm>
            <a:prstGeom prst="rect">
              <a:avLst/>
            </a:prstGeom>
          </p:spPr>
        </p:pic>
        <p:pic>
          <p:nvPicPr>
            <p:cNvPr id="4" name="object 4"/>
            <p:cNvPicPr/>
            <p:nvPr/>
          </p:nvPicPr>
          <p:blipFill>
            <a:blip r:embed="rId3" cstate="print"/>
            <a:stretch>
              <a:fillRect/>
            </a:stretch>
          </p:blipFill>
          <p:spPr>
            <a:xfrm>
              <a:off x="356616" y="1591424"/>
              <a:ext cx="4965192" cy="4975606"/>
            </a:xfrm>
            <a:prstGeom prst="rect">
              <a:avLst/>
            </a:prstGeom>
          </p:spPr>
        </p:pic>
        <p:pic>
          <p:nvPicPr>
            <p:cNvPr id="5" name="object 5"/>
            <p:cNvPicPr/>
            <p:nvPr/>
          </p:nvPicPr>
          <p:blipFill>
            <a:blip r:embed="rId4" cstate="print"/>
            <a:stretch>
              <a:fillRect/>
            </a:stretch>
          </p:blipFill>
          <p:spPr>
            <a:xfrm>
              <a:off x="6922007" y="1591424"/>
              <a:ext cx="4974336" cy="4975606"/>
            </a:xfrm>
            <a:prstGeom prst="rect">
              <a:avLst/>
            </a:prstGeom>
          </p:spPr>
        </p:pic>
        <p:sp>
          <p:nvSpPr>
            <p:cNvPr id="6" name="object 6"/>
            <p:cNvSpPr/>
            <p:nvPr/>
          </p:nvSpPr>
          <p:spPr>
            <a:xfrm>
              <a:off x="530352" y="1591398"/>
              <a:ext cx="11512550" cy="4984750"/>
            </a:xfrm>
            <a:custGeom>
              <a:avLst/>
              <a:gdLst/>
              <a:ahLst/>
              <a:cxnLst/>
              <a:rect l="l" t="t" r="r" b="b"/>
              <a:pathLst>
                <a:path w="11512550" h="4984750">
                  <a:moveTo>
                    <a:pt x="11512042" y="0"/>
                  </a:moveTo>
                  <a:lnTo>
                    <a:pt x="0" y="0"/>
                  </a:lnTo>
                  <a:lnTo>
                    <a:pt x="0" y="4984750"/>
                  </a:lnTo>
                  <a:lnTo>
                    <a:pt x="11512042" y="4984750"/>
                  </a:lnTo>
                  <a:lnTo>
                    <a:pt x="11512042" y="0"/>
                  </a:lnTo>
                  <a:close/>
                </a:path>
              </a:pathLst>
            </a:custGeom>
            <a:solidFill>
              <a:srgbClr val="282D80">
                <a:alpha val="33724"/>
              </a:srgbClr>
            </a:solidFill>
          </p:spPr>
          <p:txBody>
            <a:bodyPr wrap="square" lIns="0" tIns="0" rIns="0" bIns="0" rtlCol="0"/>
            <a:lstStyle/>
            <a:p>
              <a:endParaRPr/>
            </a:p>
          </p:txBody>
        </p:sp>
      </p:grpSp>
      <p:sp>
        <p:nvSpPr>
          <p:cNvPr id="7" name="object 7"/>
          <p:cNvSpPr txBox="1">
            <a:spLocks noGrp="1"/>
          </p:cNvSpPr>
          <p:nvPr>
            <p:ph type="title"/>
          </p:nvPr>
        </p:nvSpPr>
        <p:spPr>
          <a:xfrm>
            <a:off x="2221992" y="274332"/>
            <a:ext cx="9162415" cy="475615"/>
          </a:xfrm>
          <a:prstGeom prst="rect">
            <a:avLst/>
          </a:prstGeom>
          <a:solidFill>
            <a:srgbClr val="B84715"/>
          </a:solidFill>
        </p:spPr>
        <p:txBody>
          <a:bodyPr vert="horz" wrap="square" lIns="0" tIns="0" rIns="0" bIns="0" rtlCol="0">
            <a:spAutoFit/>
          </a:bodyPr>
          <a:lstStyle/>
          <a:p>
            <a:pPr marL="118110">
              <a:lnSpc>
                <a:spcPts val="3520"/>
              </a:lnSpc>
              <a:tabLst>
                <a:tab pos="1838325" algn="l"/>
                <a:tab pos="3430270" algn="l"/>
                <a:tab pos="4693285" algn="l"/>
              </a:tabLst>
            </a:pPr>
            <a:r>
              <a:rPr sz="3000" spc="15" dirty="0">
                <a:solidFill>
                  <a:srgbClr val="000000"/>
                </a:solidFill>
                <a:latin typeface="Calibri Light"/>
                <a:cs typeface="Calibri Light"/>
              </a:rPr>
              <a:t>N</a:t>
            </a:r>
            <a:r>
              <a:rPr sz="3000" spc="-235" dirty="0">
                <a:solidFill>
                  <a:srgbClr val="000000"/>
                </a:solidFill>
                <a:latin typeface="Calibri Light"/>
                <a:cs typeface="Calibri Light"/>
              </a:rPr>
              <a:t> </a:t>
            </a:r>
            <a:r>
              <a:rPr sz="3000" spc="20" dirty="0">
                <a:solidFill>
                  <a:srgbClr val="000000"/>
                </a:solidFill>
                <a:latin typeface="Calibri Light"/>
                <a:cs typeface="Calibri Light"/>
              </a:rPr>
              <a:t>W</a:t>
            </a:r>
            <a:r>
              <a:rPr sz="3000" spc="-250" dirty="0">
                <a:solidFill>
                  <a:srgbClr val="000000"/>
                </a:solidFill>
                <a:latin typeface="Calibri Light"/>
                <a:cs typeface="Calibri Light"/>
              </a:rPr>
              <a:t> </a:t>
            </a:r>
            <a:r>
              <a:rPr sz="3000" spc="10" dirty="0">
                <a:solidFill>
                  <a:srgbClr val="000000"/>
                </a:solidFill>
                <a:latin typeface="Calibri Light"/>
                <a:cs typeface="Calibri Light"/>
              </a:rPr>
              <a:t>S</a:t>
            </a:r>
            <a:r>
              <a:rPr sz="3000" spc="-250" dirty="0">
                <a:solidFill>
                  <a:srgbClr val="000000"/>
                </a:solidFill>
                <a:latin typeface="Calibri Light"/>
                <a:cs typeface="Calibri Light"/>
              </a:rPr>
              <a:t> </a:t>
            </a:r>
            <a:r>
              <a:rPr sz="3000" spc="20" dirty="0">
                <a:solidFill>
                  <a:srgbClr val="000000"/>
                </a:solidFill>
                <a:latin typeface="Calibri Light"/>
                <a:cs typeface="Calibri Light"/>
              </a:rPr>
              <a:t>M</a:t>
            </a:r>
            <a:r>
              <a:rPr sz="3000" spc="-285" dirty="0">
                <a:solidFill>
                  <a:srgbClr val="000000"/>
                </a:solidFill>
                <a:latin typeface="Calibri Light"/>
                <a:cs typeface="Calibri Light"/>
              </a:rPr>
              <a:t> </a:t>
            </a:r>
            <a:r>
              <a:rPr sz="3000" spc="15" dirty="0">
                <a:solidFill>
                  <a:srgbClr val="000000"/>
                </a:solidFill>
                <a:latin typeface="Calibri Light"/>
                <a:cs typeface="Calibri Light"/>
              </a:rPr>
              <a:t>U</a:t>
            </a:r>
            <a:r>
              <a:rPr sz="3000" dirty="0">
                <a:solidFill>
                  <a:srgbClr val="000000"/>
                </a:solidFill>
                <a:latin typeface="Calibri Light"/>
                <a:cs typeface="Calibri Light"/>
              </a:rPr>
              <a:t>	</a:t>
            </a:r>
            <a:r>
              <a:rPr sz="3000" spc="15" dirty="0">
                <a:solidFill>
                  <a:srgbClr val="000000"/>
                </a:solidFill>
                <a:latin typeface="Calibri Light"/>
                <a:cs typeface="Calibri Light"/>
              </a:rPr>
              <a:t>N</a:t>
            </a:r>
            <a:r>
              <a:rPr sz="3000" spc="-235" dirty="0">
                <a:solidFill>
                  <a:srgbClr val="000000"/>
                </a:solidFill>
                <a:latin typeface="Calibri Light"/>
                <a:cs typeface="Calibri Light"/>
              </a:rPr>
              <a:t> </a:t>
            </a:r>
            <a:r>
              <a:rPr sz="3000" spc="10" dirty="0">
                <a:solidFill>
                  <a:srgbClr val="000000"/>
                </a:solidFill>
                <a:latin typeface="Calibri Light"/>
                <a:cs typeface="Calibri Light"/>
              </a:rPr>
              <a:t>A</a:t>
            </a:r>
            <a:r>
              <a:rPr sz="3000" spc="-225" dirty="0">
                <a:solidFill>
                  <a:srgbClr val="000000"/>
                </a:solidFill>
                <a:latin typeface="Calibri Light"/>
                <a:cs typeface="Calibri Light"/>
              </a:rPr>
              <a:t> </a:t>
            </a:r>
            <a:r>
              <a:rPr sz="3000" spc="20" dirty="0">
                <a:solidFill>
                  <a:srgbClr val="000000"/>
                </a:solidFill>
                <a:latin typeface="Calibri Light"/>
                <a:cs typeface="Calibri Light"/>
              </a:rPr>
              <a:t>M</a:t>
            </a:r>
            <a:r>
              <a:rPr sz="3000" spc="-285" dirty="0">
                <a:solidFill>
                  <a:srgbClr val="000000"/>
                </a:solidFill>
                <a:latin typeface="Calibri Light"/>
                <a:cs typeface="Calibri Light"/>
              </a:rPr>
              <a:t> </a:t>
            </a:r>
            <a:r>
              <a:rPr sz="3000" spc="10" dirty="0">
                <a:solidFill>
                  <a:srgbClr val="000000"/>
                </a:solidFill>
                <a:latin typeface="Calibri Light"/>
                <a:cs typeface="Calibri Light"/>
              </a:rPr>
              <a:t>E</a:t>
            </a:r>
            <a:r>
              <a:rPr sz="3000" spc="-215" dirty="0">
                <a:solidFill>
                  <a:srgbClr val="000000"/>
                </a:solidFill>
                <a:latin typeface="Calibri Light"/>
                <a:cs typeface="Calibri Light"/>
              </a:rPr>
              <a:t> </a:t>
            </a:r>
            <a:r>
              <a:rPr sz="3000" spc="15" dirty="0">
                <a:solidFill>
                  <a:srgbClr val="000000"/>
                </a:solidFill>
                <a:latin typeface="Calibri Light"/>
                <a:cs typeface="Calibri Light"/>
              </a:rPr>
              <a:t>D</a:t>
            </a:r>
            <a:r>
              <a:rPr sz="3000" dirty="0">
                <a:solidFill>
                  <a:srgbClr val="000000"/>
                </a:solidFill>
                <a:latin typeface="Calibri Light"/>
                <a:cs typeface="Calibri Light"/>
              </a:rPr>
              <a:t>	</a:t>
            </a:r>
            <a:r>
              <a:rPr sz="3000" spc="320" dirty="0">
                <a:solidFill>
                  <a:srgbClr val="000000"/>
                </a:solidFill>
                <a:latin typeface="Calibri Light"/>
                <a:cs typeface="Calibri Light"/>
              </a:rPr>
              <a:t>A</a:t>
            </a:r>
            <a:r>
              <a:rPr sz="3000" spc="270" dirty="0">
                <a:solidFill>
                  <a:srgbClr val="000000"/>
                </a:solidFill>
                <a:latin typeface="Calibri Light"/>
                <a:cs typeface="Calibri Light"/>
              </a:rPr>
              <a:t>F</a:t>
            </a:r>
            <a:r>
              <a:rPr sz="3000" spc="275" dirty="0">
                <a:solidFill>
                  <a:srgbClr val="000000"/>
                </a:solidFill>
                <a:latin typeface="Calibri Light"/>
                <a:cs typeface="Calibri Light"/>
              </a:rPr>
              <a:t>T</a:t>
            </a:r>
            <a:r>
              <a:rPr sz="3000" spc="330" dirty="0">
                <a:solidFill>
                  <a:srgbClr val="000000"/>
                </a:solidFill>
                <a:latin typeface="Calibri Light"/>
                <a:cs typeface="Calibri Light"/>
              </a:rPr>
              <a:t>E</a:t>
            </a:r>
            <a:r>
              <a:rPr sz="3000" spc="10" dirty="0">
                <a:solidFill>
                  <a:srgbClr val="000000"/>
                </a:solidFill>
                <a:latin typeface="Calibri Light"/>
                <a:cs typeface="Calibri Light"/>
              </a:rPr>
              <a:t>R</a:t>
            </a:r>
            <a:r>
              <a:rPr sz="3000" dirty="0">
                <a:solidFill>
                  <a:srgbClr val="000000"/>
                </a:solidFill>
                <a:latin typeface="Calibri Light"/>
                <a:cs typeface="Calibri Light"/>
              </a:rPr>
              <a:t>	</a:t>
            </a:r>
            <a:r>
              <a:rPr sz="3000" spc="195" dirty="0">
                <a:solidFill>
                  <a:srgbClr val="000000"/>
                </a:solidFill>
                <a:latin typeface="Calibri Light"/>
                <a:cs typeface="Calibri Light"/>
              </a:rPr>
              <a:t>I</a:t>
            </a:r>
            <a:r>
              <a:rPr sz="3000" spc="5" dirty="0">
                <a:solidFill>
                  <a:srgbClr val="000000"/>
                </a:solidFill>
                <a:latin typeface="Calibri Light"/>
                <a:cs typeface="Calibri Light"/>
              </a:rPr>
              <a:t>.</a:t>
            </a:r>
            <a:r>
              <a:rPr sz="3000" spc="300" dirty="0">
                <a:solidFill>
                  <a:srgbClr val="000000"/>
                </a:solidFill>
                <a:latin typeface="Calibri Light"/>
                <a:cs typeface="Calibri Light"/>
              </a:rPr>
              <a:t> </a:t>
            </a:r>
            <a:r>
              <a:rPr sz="3000" spc="195" dirty="0">
                <a:solidFill>
                  <a:srgbClr val="000000"/>
                </a:solidFill>
                <a:latin typeface="Calibri Light"/>
                <a:cs typeface="Calibri Light"/>
              </a:rPr>
              <a:t>I</a:t>
            </a:r>
            <a:r>
              <a:rPr sz="3000" spc="5" dirty="0">
                <a:solidFill>
                  <a:srgbClr val="000000"/>
                </a:solidFill>
                <a:latin typeface="Calibri Light"/>
                <a:cs typeface="Calibri Light"/>
              </a:rPr>
              <a:t>.</a:t>
            </a:r>
            <a:r>
              <a:rPr sz="3000" spc="180" dirty="0">
                <a:solidFill>
                  <a:srgbClr val="000000"/>
                </a:solidFill>
                <a:latin typeface="Calibri Light"/>
                <a:cs typeface="Calibri Light"/>
              </a:rPr>
              <a:t> </a:t>
            </a:r>
            <a:r>
              <a:rPr sz="3000" spc="20" dirty="0">
                <a:solidFill>
                  <a:srgbClr val="000000"/>
                </a:solidFill>
                <a:latin typeface="Calibri Light"/>
                <a:cs typeface="Calibri Light"/>
              </a:rPr>
              <a:t>M</a:t>
            </a:r>
            <a:r>
              <a:rPr sz="3000" spc="-290" dirty="0">
                <a:solidFill>
                  <a:srgbClr val="000000"/>
                </a:solidFill>
                <a:latin typeface="Calibri Light"/>
                <a:cs typeface="Calibri Light"/>
              </a:rPr>
              <a:t> </a:t>
            </a:r>
            <a:r>
              <a:rPr sz="3000" spc="10" dirty="0">
                <a:solidFill>
                  <a:srgbClr val="000000"/>
                </a:solidFill>
                <a:latin typeface="Calibri Light"/>
                <a:cs typeface="Calibri Light"/>
              </a:rPr>
              <a:t>E</a:t>
            </a:r>
            <a:r>
              <a:rPr sz="3000" spc="-220" dirty="0">
                <a:solidFill>
                  <a:srgbClr val="000000"/>
                </a:solidFill>
                <a:latin typeface="Calibri Light"/>
                <a:cs typeface="Calibri Light"/>
              </a:rPr>
              <a:t> </a:t>
            </a:r>
            <a:r>
              <a:rPr sz="3000" spc="10" dirty="0">
                <a:solidFill>
                  <a:srgbClr val="000000"/>
                </a:solidFill>
                <a:latin typeface="Calibri Light"/>
                <a:cs typeface="Calibri Light"/>
              </a:rPr>
              <a:t>C</a:t>
            </a:r>
            <a:r>
              <a:rPr sz="3000" spc="-290" dirty="0">
                <a:solidFill>
                  <a:srgbClr val="000000"/>
                </a:solidFill>
                <a:latin typeface="Calibri Light"/>
                <a:cs typeface="Calibri Light"/>
              </a:rPr>
              <a:t> </a:t>
            </a:r>
            <a:r>
              <a:rPr sz="3000" spc="15" dirty="0">
                <a:solidFill>
                  <a:srgbClr val="000000"/>
                </a:solidFill>
                <a:latin typeface="Calibri Light"/>
                <a:cs typeface="Calibri Light"/>
              </a:rPr>
              <a:t>H</a:t>
            </a:r>
            <a:r>
              <a:rPr sz="3000" spc="-254" dirty="0">
                <a:solidFill>
                  <a:srgbClr val="000000"/>
                </a:solidFill>
                <a:latin typeface="Calibri Light"/>
                <a:cs typeface="Calibri Light"/>
              </a:rPr>
              <a:t> </a:t>
            </a:r>
            <a:r>
              <a:rPr sz="3000" spc="15" dirty="0">
                <a:solidFill>
                  <a:srgbClr val="000000"/>
                </a:solidFill>
                <a:latin typeface="Calibri Light"/>
                <a:cs typeface="Calibri Light"/>
              </a:rPr>
              <a:t>N</a:t>
            </a:r>
            <a:r>
              <a:rPr sz="3000" spc="-240" dirty="0">
                <a:solidFill>
                  <a:srgbClr val="000000"/>
                </a:solidFill>
                <a:latin typeface="Calibri Light"/>
                <a:cs typeface="Calibri Light"/>
              </a:rPr>
              <a:t> </a:t>
            </a:r>
            <a:r>
              <a:rPr sz="3000" spc="5" dirty="0">
                <a:solidFill>
                  <a:srgbClr val="000000"/>
                </a:solidFill>
                <a:latin typeface="Calibri Light"/>
                <a:cs typeface="Calibri Light"/>
              </a:rPr>
              <a:t>I</a:t>
            </a:r>
            <a:r>
              <a:rPr sz="3000" spc="-270" dirty="0">
                <a:solidFill>
                  <a:srgbClr val="000000"/>
                </a:solidFill>
                <a:latin typeface="Calibri Light"/>
                <a:cs typeface="Calibri Light"/>
              </a:rPr>
              <a:t> </a:t>
            </a:r>
            <a:r>
              <a:rPr sz="3000" spc="280" dirty="0">
                <a:solidFill>
                  <a:srgbClr val="000000"/>
                </a:solidFill>
                <a:latin typeface="Calibri Light"/>
                <a:cs typeface="Calibri Light"/>
              </a:rPr>
              <a:t>K</a:t>
            </a:r>
            <a:r>
              <a:rPr sz="3000" spc="15" dirty="0">
                <a:solidFill>
                  <a:srgbClr val="000000"/>
                </a:solidFill>
                <a:latin typeface="Calibri Light"/>
                <a:cs typeface="Calibri Light"/>
              </a:rPr>
              <a:t>O</a:t>
            </a:r>
            <a:r>
              <a:rPr sz="3000" spc="-290" dirty="0">
                <a:solidFill>
                  <a:srgbClr val="000000"/>
                </a:solidFill>
                <a:latin typeface="Calibri Light"/>
                <a:cs typeface="Calibri Light"/>
              </a:rPr>
              <a:t> </a:t>
            </a:r>
            <a:r>
              <a:rPr sz="3000" spc="270" dirty="0">
                <a:solidFill>
                  <a:srgbClr val="000000"/>
                </a:solidFill>
                <a:latin typeface="Calibri Light"/>
                <a:cs typeface="Calibri Light"/>
              </a:rPr>
              <a:t>V</a:t>
            </a:r>
            <a:r>
              <a:rPr sz="3000" spc="5" dirty="0">
                <a:solidFill>
                  <a:srgbClr val="000000"/>
                </a:solidFill>
                <a:latin typeface="Calibri Light"/>
                <a:cs typeface="Calibri Light"/>
              </a:rPr>
              <a:t>:</a:t>
            </a:r>
            <a:endParaRPr sz="3000">
              <a:latin typeface="Calibri Light"/>
              <a:cs typeface="Calibri Light"/>
            </a:endParaRPr>
          </a:p>
        </p:txBody>
      </p:sp>
      <p:sp>
        <p:nvSpPr>
          <p:cNvPr id="8" name="object 8"/>
          <p:cNvSpPr txBox="1"/>
          <p:nvPr/>
        </p:nvSpPr>
        <p:spPr>
          <a:xfrm>
            <a:off x="2221992" y="795794"/>
            <a:ext cx="5678805" cy="475615"/>
          </a:xfrm>
          <a:prstGeom prst="rect">
            <a:avLst/>
          </a:prstGeom>
          <a:solidFill>
            <a:srgbClr val="B84715"/>
          </a:solidFill>
        </p:spPr>
        <p:txBody>
          <a:bodyPr vert="horz" wrap="square" lIns="0" tIns="5080" rIns="0" bIns="0" rtlCol="0">
            <a:spAutoFit/>
          </a:bodyPr>
          <a:lstStyle/>
          <a:p>
            <a:pPr marL="118110">
              <a:lnSpc>
                <a:spcPct val="100000"/>
              </a:lnSpc>
              <a:spcBef>
                <a:spcPts val="40"/>
              </a:spcBef>
            </a:pPr>
            <a:r>
              <a:rPr sz="3000" i="1" spc="395" dirty="0">
                <a:solidFill>
                  <a:srgbClr val="F0EFF4"/>
                </a:solidFill>
                <a:latin typeface="Arial"/>
                <a:cs typeface="Arial"/>
              </a:rPr>
              <a:t>G</a:t>
            </a:r>
            <a:r>
              <a:rPr sz="3000" i="1" spc="365" dirty="0">
                <a:solidFill>
                  <a:srgbClr val="F0EFF4"/>
                </a:solidFill>
                <a:latin typeface="Arial"/>
                <a:cs typeface="Arial"/>
              </a:rPr>
              <a:t>E</a:t>
            </a:r>
            <a:r>
              <a:rPr sz="3000" i="1" spc="345" dirty="0">
                <a:solidFill>
                  <a:srgbClr val="F0EFF4"/>
                </a:solidFill>
                <a:latin typeface="Arial"/>
                <a:cs typeface="Arial"/>
              </a:rPr>
              <a:t>N</a:t>
            </a:r>
            <a:r>
              <a:rPr sz="3000" i="1" spc="365" dirty="0">
                <a:solidFill>
                  <a:srgbClr val="F0EFF4"/>
                </a:solidFill>
                <a:latin typeface="Arial"/>
                <a:cs typeface="Arial"/>
              </a:rPr>
              <a:t>E</a:t>
            </a:r>
            <a:r>
              <a:rPr sz="3000" i="1" spc="345" dirty="0">
                <a:solidFill>
                  <a:srgbClr val="F0EFF4"/>
                </a:solidFill>
                <a:latin typeface="Arial"/>
                <a:cs typeface="Arial"/>
              </a:rPr>
              <a:t>R</a:t>
            </a:r>
            <a:r>
              <a:rPr sz="3000" i="1" spc="295" dirty="0">
                <a:solidFill>
                  <a:srgbClr val="F0EFF4"/>
                </a:solidFill>
                <a:latin typeface="Arial"/>
                <a:cs typeface="Arial"/>
              </a:rPr>
              <a:t>A</a:t>
            </a:r>
            <a:r>
              <a:rPr sz="3000" i="1" spc="10" dirty="0">
                <a:solidFill>
                  <a:srgbClr val="F0EFF4"/>
                </a:solidFill>
                <a:latin typeface="Arial"/>
                <a:cs typeface="Arial"/>
              </a:rPr>
              <a:t>L</a:t>
            </a:r>
            <a:r>
              <a:rPr sz="3000" i="1" spc="320" dirty="0">
                <a:solidFill>
                  <a:srgbClr val="F0EFF4"/>
                </a:solidFill>
                <a:latin typeface="Arial"/>
                <a:cs typeface="Arial"/>
              </a:rPr>
              <a:t> </a:t>
            </a:r>
            <a:r>
              <a:rPr sz="3000" i="1" spc="380" dirty="0">
                <a:solidFill>
                  <a:srgbClr val="F0EFF4"/>
                </a:solidFill>
                <a:latin typeface="Arial"/>
                <a:cs typeface="Arial"/>
              </a:rPr>
              <a:t>I</a:t>
            </a:r>
            <a:r>
              <a:rPr sz="3000" i="1" spc="420" dirty="0">
                <a:solidFill>
                  <a:srgbClr val="F0EFF4"/>
                </a:solidFill>
                <a:latin typeface="Arial"/>
                <a:cs typeface="Arial"/>
              </a:rPr>
              <a:t>N</a:t>
            </a:r>
            <a:r>
              <a:rPr sz="3000" i="1" spc="15" dirty="0">
                <a:solidFill>
                  <a:srgbClr val="F0EFF4"/>
                </a:solidFill>
                <a:latin typeface="Arial"/>
                <a:cs typeface="Arial"/>
              </a:rPr>
              <a:t>F</a:t>
            </a:r>
            <a:r>
              <a:rPr sz="3000" i="1" spc="-380" dirty="0">
                <a:solidFill>
                  <a:srgbClr val="F0EFF4"/>
                </a:solidFill>
                <a:latin typeface="Arial"/>
                <a:cs typeface="Arial"/>
              </a:rPr>
              <a:t> </a:t>
            </a:r>
            <a:r>
              <a:rPr sz="3000" i="1" spc="20" dirty="0">
                <a:solidFill>
                  <a:srgbClr val="F0EFF4"/>
                </a:solidFill>
                <a:latin typeface="Arial"/>
                <a:cs typeface="Arial"/>
              </a:rPr>
              <a:t>O</a:t>
            </a:r>
            <a:r>
              <a:rPr sz="3000" i="1" spc="-380" dirty="0">
                <a:solidFill>
                  <a:srgbClr val="F0EFF4"/>
                </a:solidFill>
                <a:latin typeface="Arial"/>
                <a:cs typeface="Arial"/>
              </a:rPr>
              <a:t> </a:t>
            </a:r>
            <a:r>
              <a:rPr sz="3000" i="1" spc="420" dirty="0">
                <a:solidFill>
                  <a:srgbClr val="F0EFF4"/>
                </a:solidFill>
                <a:latin typeface="Arial"/>
                <a:cs typeface="Arial"/>
              </a:rPr>
              <a:t>R</a:t>
            </a:r>
            <a:r>
              <a:rPr sz="3000" i="1" spc="445" dirty="0">
                <a:solidFill>
                  <a:srgbClr val="F0EFF4"/>
                </a:solidFill>
                <a:latin typeface="Arial"/>
                <a:cs typeface="Arial"/>
              </a:rPr>
              <a:t>M</a:t>
            </a:r>
            <a:r>
              <a:rPr sz="3000" i="1" spc="225" dirty="0">
                <a:solidFill>
                  <a:srgbClr val="F0EFF4"/>
                </a:solidFill>
                <a:latin typeface="Arial"/>
                <a:cs typeface="Arial"/>
              </a:rPr>
              <a:t>A</a:t>
            </a:r>
            <a:r>
              <a:rPr sz="3000" i="1" spc="395" dirty="0">
                <a:solidFill>
                  <a:srgbClr val="F0EFF4"/>
                </a:solidFill>
                <a:latin typeface="Arial"/>
                <a:cs typeface="Arial"/>
              </a:rPr>
              <a:t>T</a:t>
            </a:r>
            <a:r>
              <a:rPr sz="3000" i="1" spc="380" dirty="0">
                <a:solidFill>
                  <a:srgbClr val="F0EFF4"/>
                </a:solidFill>
                <a:latin typeface="Arial"/>
                <a:cs typeface="Arial"/>
              </a:rPr>
              <a:t>I</a:t>
            </a:r>
            <a:r>
              <a:rPr sz="3000" i="1" spc="20" dirty="0">
                <a:solidFill>
                  <a:srgbClr val="F0EFF4"/>
                </a:solidFill>
                <a:latin typeface="Arial"/>
                <a:cs typeface="Arial"/>
              </a:rPr>
              <a:t>O</a:t>
            </a:r>
            <a:r>
              <a:rPr sz="3000" i="1" spc="-380" dirty="0">
                <a:solidFill>
                  <a:srgbClr val="F0EFF4"/>
                </a:solidFill>
                <a:latin typeface="Arial"/>
                <a:cs typeface="Arial"/>
              </a:rPr>
              <a:t> </a:t>
            </a:r>
            <a:r>
              <a:rPr sz="3000" i="1" spc="15" dirty="0">
                <a:solidFill>
                  <a:srgbClr val="F0EFF4"/>
                </a:solidFill>
                <a:latin typeface="Arial"/>
                <a:cs typeface="Arial"/>
              </a:rPr>
              <a:t>N</a:t>
            </a:r>
            <a:endParaRPr sz="3000">
              <a:latin typeface="Arial"/>
              <a:cs typeface="Arial"/>
            </a:endParaRPr>
          </a:p>
        </p:txBody>
      </p:sp>
      <p:pic>
        <p:nvPicPr>
          <p:cNvPr id="9" name="object 9"/>
          <p:cNvPicPr/>
          <p:nvPr/>
        </p:nvPicPr>
        <p:blipFill>
          <a:blip r:embed="rId5" cstate="print"/>
          <a:stretch>
            <a:fillRect/>
          </a:stretch>
        </p:blipFill>
        <p:spPr>
          <a:xfrm>
            <a:off x="685800" y="146380"/>
            <a:ext cx="1216152" cy="1207312"/>
          </a:xfrm>
          <a:prstGeom prst="rect">
            <a:avLst/>
          </a:prstGeom>
        </p:spPr>
      </p:pic>
      <p:sp>
        <p:nvSpPr>
          <p:cNvPr id="10" name="object 10"/>
          <p:cNvSpPr txBox="1"/>
          <p:nvPr/>
        </p:nvSpPr>
        <p:spPr>
          <a:xfrm>
            <a:off x="736790" y="1749012"/>
            <a:ext cx="1489075" cy="976630"/>
          </a:xfrm>
          <a:prstGeom prst="rect">
            <a:avLst/>
          </a:prstGeom>
        </p:spPr>
        <p:txBody>
          <a:bodyPr vert="horz" wrap="square" lIns="0" tIns="224790" rIns="0" bIns="0" rtlCol="0">
            <a:spAutoFit/>
          </a:bodyPr>
          <a:lstStyle/>
          <a:p>
            <a:pPr marL="12700">
              <a:lnSpc>
                <a:spcPct val="100000"/>
              </a:lnSpc>
              <a:spcBef>
                <a:spcPts val="1770"/>
              </a:spcBef>
            </a:pPr>
            <a:r>
              <a:rPr sz="2800" i="1" spc="5" dirty="0">
                <a:solidFill>
                  <a:srgbClr val="F0EFF4"/>
                </a:solidFill>
                <a:latin typeface="Verdana"/>
                <a:cs typeface="Verdana"/>
              </a:rPr>
              <a:t>4</a:t>
            </a:r>
            <a:r>
              <a:rPr sz="2800" i="1" spc="105" dirty="0">
                <a:solidFill>
                  <a:srgbClr val="F0EFF4"/>
                </a:solidFill>
                <a:latin typeface="Verdana"/>
                <a:cs typeface="Verdana"/>
              </a:rPr>
              <a:t> </a:t>
            </a:r>
            <a:r>
              <a:rPr sz="2800" i="1" spc="5" dirty="0">
                <a:solidFill>
                  <a:srgbClr val="F0EFF4"/>
                </a:solidFill>
                <a:latin typeface="Verdana"/>
                <a:cs typeface="Verdana"/>
              </a:rPr>
              <a:t>5</a:t>
            </a:r>
            <a:r>
              <a:rPr sz="2800" i="1" spc="-325" dirty="0">
                <a:solidFill>
                  <a:srgbClr val="F0EFF4"/>
                </a:solidFill>
                <a:latin typeface="Verdana"/>
                <a:cs typeface="Verdana"/>
              </a:rPr>
              <a:t> </a:t>
            </a:r>
            <a:r>
              <a:rPr sz="2800" i="1" spc="5" dirty="0">
                <a:solidFill>
                  <a:srgbClr val="F0EFF4"/>
                </a:solidFill>
                <a:latin typeface="Verdana"/>
                <a:cs typeface="Verdana"/>
              </a:rPr>
              <a:t>0</a:t>
            </a:r>
            <a:r>
              <a:rPr sz="2800" i="1" spc="-325" dirty="0">
                <a:solidFill>
                  <a:srgbClr val="F0EFF4"/>
                </a:solidFill>
                <a:latin typeface="Verdana"/>
                <a:cs typeface="Verdana"/>
              </a:rPr>
              <a:t> </a:t>
            </a:r>
            <a:r>
              <a:rPr sz="2800" i="1" spc="5" dirty="0">
                <a:solidFill>
                  <a:srgbClr val="F0EFF4"/>
                </a:solidFill>
                <a:latin typeface="Verdana"/>
                <a:cs typeface="Verdana"/>
              </a:rPr>
              <a:t>0</a:t>
            </a:r>
            <a:r>
              <a:rPr sz="2800" i="1" spc="-330" dirty="0">
                <a:solidFill>
                  <a:srgbClr val="F0EFF4"/>
                </a:solidFill>
                <a:latin typeface="Verdana"/>
                <a:cs typeface="Verdana"/>
              </a:rPr>
              <a:t> </a:t>
            </a:r>
            <a:r>
              <a:rPr sz="2600" i="1" spc="-5" dirty="0">
                <a:solidFill>
                  <a:srgbClr val="F0EFF4"/>
                </a:solidFill>
                <a:latin typeface="Calibri"/>
                <a:cs typeface="Calibri"/>
              </a:rPr>
              <a:t>+</a:t>
            </a:r>
            <a:endParaRPr sz="2600">
              <a:latin typeface="Calibri"/>
              <a:cs typeface="Calibri"/>
            </a:endParaRPr>
          </a:p>
          <a:p>
            <a:pPr marL="295910">
              <a:lnSpc>
                <a:spcPct val="100000"/>
              </a:lnSpc>
              <a:spcBef>
                <a:spcPts val="830"/>
              </a:spcBef>
            </a:pPr>
            <a:r>
              <a:rPr sz="1350" i="1" spc="70" dirty="0">
                <a:solidFill>
                  <a:srgbClr val="F0EFF4"/>
                </a:solidFill>
                <a:latin typeface="Trebuchet MS"/>
                <a:cs typeface="Trebuchet MS"/>
              </a:rPr>
              <a:t>students</a:t>
            </a:r>
            <a:endParaRPr sz="1350">
              <a:latin typeface="Trebuchet MS"/>
              <a:cs typeface="Trebuchet MS"/>
            </a:endParaRPr>
          </a:p>
        </p:txBody>
      </p:sp>
      <p:sp>
        <p:nvSpPr>
          <p:cNvPr id="11" name="object 11"/>
          <p:cNvSpPr txBox="1"/>
          <p:nvPr/>
        </p:nvSpPr>
        <p:spPr>
          <a:xfrm>
            <a:off x="3238119" y="1749012"/>
            <a:ext cx="1476375" cy="976630"/>
          </a:xfrm>
          <a:prstGeom prst="rect">
            <a:avLst/>
          </a:prstGeom>
        </p:spPr>
        <p:txBody>
          <a:bodyPr vert="horz" wrap="square" lIns="0" tIns="224790" rIns="0" bIns="0" rtlCol="0">
            <a:spAutoFit/>
          </a:bodyPr>
          <a:lstStyle/>
          <a:p>
            <a:pPr marL="278130">
              <a:lnSpc>
                <a:spcPct val="100000"/>
              </a:lnSpc>
              <a:spcBef>
                <a:spcPts val="1770"/>
              </a:spcBef>
            </a:pPr>
            <a:r>
              <a:rPr sz="2800" i="1" spc="5" dirty="0">
                <a:solidFill>
                  <a:srgbClr val="F0EFF4"/>
                </a:solidFill>
                <a:latin typeface="Verdana"/>
                <a:cs typeface="Verdana"/>
              </a:rPr>
              <a:t>4</a:t>
            </a:r>
            <a:r>
              <a:rPr sz="2800" i="1" spc="-325" dirty="0">
                <a:solidFill>
                  <a:srgbClr val="F0EFF4"/>
                </a:solidFill>
                <a:latin typeface="Verdana"/>
                <a:cs typeface="Verdana"/>
              </a:rPr>
              <a:t> </a:t>
            </a:r>
            <a:r>
              <a:rPr sz="2800" i="1" spc="5" dirty="0">
                <a:solidFill>
                  <a:srgbClr val="F0EFF4"/>
                </a:solidFill>
                <a:latin typeface="Verdana"/>
                <a:cs typeface="Verdana"/>
              </a:rPr>
              <a:t>0</a:t>
            </a:r>
            <a:r>
              <a:rPr sz="2800" i="1" spc="-325" dirty="0">
                <a:solidFill>
                  <a:srgbClr val="F0EFF4"/>
                </a:solidFill>
                <a:latin typeface="Verdana"/>
                <a:cs typeface="Verdana"/>
              </a:rPr>
              <a:t> </a:t>
            </a:r>
            <a:r>
              <a:rPr sz="2800" i="1" spc="5" dirty="0">
                <a:solidFill>
                  <a:srgbClr val="F0EFF4"/>
                </a:solidFill>
                <a:latin typeface="Verdana"/>
                <a:cs typeface="Verdana"/>
              </a:rPr>
              <a:t>0</a:t>
            </a:r>
            <a:r>
              <a:rPr sz="2800" i="1" spc="-330" dirty="0">
                <a:solidFill>
                  <a:srgbClr val="F0EFF4"/>
                </a:solidFill>
                <a:latin typeface="Verdana"/>
                <a:cs typeface="Verdana"/>
              </a:rPr>
              <a:t> </a:t>
            </a:r>
            <a:r>
              <a:rPr sz="2600" i="1" spc="-5" dirty="0">
                <a:solidFill>
                  <a:srgbClr val="F0EFF4"/>
                </a:solidFill>
                <a:latin typeface="Calibri"/>
                <a:cs typeface="Calibri"/>
              </a:rPr>
              <a:t>+</a:t>
            </a:r>
            <a:endParaRPr sz="2600">
              <a:latin typeface="Calibri"/>
              <a:cs typeface="Calibri"/>
            </a:endParaRPr>
          </a:p>
          <a:p>
            <a:pPr marL="12700">
              <a:lnSpc>
                <a:spcPct val="100000"/>
              </a:lnSpc>
              <a:spcBef>
                <a:spcPts val="830"/>
              </a:spcBef>
            </a:pPr>
            <a:r>
              <a:rPr sz="1350" i="1" spc="75" dirty="0">
                <a:solidFill>
                  <a:srgbClr val="F0EFF4"/>
                </a:solidFill>
                <a:latin typeface="Trebuchet MS"/>
                <a:cs typeface="Trebuchet MS"/>
              </a:rPr>
              <a:t>foreign</a:t>
            </a:r>
            <a:r>
              <a:rPr sz="1350" i="1" spc="215" dirty="0">
                <a:solidFill>
                  <a:srgbClr val="F0EFF4"/>
                </a:solidFill>
                <a:latin typeface="Trebuchet MS"/>
                <a:cs typeface="Trebuchet MS"/>
              </a:rPr>
              <a:t> </a:t>
            </a:r>
            <a:r>
              <a:rPr sz="1350" i="1" spc="70" dirty="0">
                <a:solidFill>
                  <a:srgbClr val="F0EFF4"/>
                </a:solidFill>
                <a:latin typeface="Trebuchet MS"/>
                <a:cs typeface="Trebuchet MS"/>
              </a:rPr>
              <a:t>students</a:t>
            </a:r>
            <a:endParaRPr sz="1350">
              <a:latin typeface="Trebuchet MS"/>
              <a:cs typeface="Trebuchet MS"/>
            </a:endParaRPr>
          </a:p>
        </p:txBody>
      </p:sp>
      <p:sp>
        <p:nvSpPr>
          <p:cNvPr id="12" name="object 12"/>
          <p:cNvSpPr txBox="1"/>
          <p:nvPr/>
        </p:nvSpPr>
        <p:spPr>
          <a:xfrm>
            <a:off x="5899022" y="1746025"/>
            <a:ext cx="2663190" cy="1266190"/>
          </a:xfrm>
          <a:prstGeom prst="rect">
            <a:avLst/>
          </a:prstGeom>
        </p:spPr>
        <p:txBody>
          <a:bodyPr vert="horz" wrap="square" lIns="0" tIns="227329" rIns="0" bIns="0" rtlCol="0">
            <a:spAutoFit/>
          </a:bodyPr>
          <a:lstStyle/>
          <a:p>
            <a:pPr marL="366395">
              <a:lnSpc>
                <a:spcPct val="100000"/>
              </a:lnSpc>
              <a:spcBef>
                <a:spcPts val="1789"/>
              </a:spcBef>
            </a:pPr>
            <a:r>
              <a:rPr sz="2800" i="1" spc="5" dirty="0">
                <a:solidFill>
                  <a:srgbClr val="F0EFF4"/>
                </a:solidFill>
                <a:latin typeface="Verdana"/>
                <a:cs typeface="Verdana"/>
              </a:rPr>
              <a:t>2</a:t>
            </a:r>
            <a:r>
              <a:rPr sz="2800" i="1" spc="-325" dirty="0">
                <a:solidFill>
                  <a:srgbClr val="F0EFF4"/>
                </a:solidFill>
                <a:latin typeface="Verdana"/>
                <a:cs typeface="Verdana"/>
              </a:rPr>
              <a:t> </a:t>
            </a:r>
            <a:r>
              <a:rPr sz="2800" i="1" spc="5" dirty="0">
                <a:solidFill>
                  <a:srgbClr val="F0EFF4"/>
                </a:solidFill>
                <a:latin typeface="Verdana"/>
                <a:cs typeface="Verdana"/>
              </a:rPr>
              <a:t>7</a:t>
            </a:r>
            <a:r>
              <a:rPr sz="2800" i="1" spc="175" dirty="0">
                <a:solidFill>
                  <a:srgbClr val="F0EFF4"/>
                </a:solidFill>
                <a:latin typeface="Verdana"/>
                <a:cs typeface="Verdana"/>
              </a:rPr>
              <a:t> </a:t>
            </a:r>
            <a:r>
              <a:rPr sz="2800" i="1" spc="5" dirty="0">
                <a:solidFill>
                  <a:srgbClr val="F0EFF4"/>
                </a:solidFill>
                <a:latin typeface="Verdana"/>
                <a:cs typeface="Verdana"/>
              </a:rPr>
              <a:t>6</a:t>
            </a:r>
            <a:r>
              <a:rPr sz="2800" i="1" spc="-325" dirty="0">
                <a:solidFill>
                  <a:srgbClr val="F0EFF4"/>
                </a:solidFill>
                <a:latin typeface="Verdana"/>
                <a:cs typeface="Verdana"/>
              </a:rPr>
              <a:t> </a:t>
            </a:r>
            <a:r>
              <a:rPr sz="2800" i="1" spc="5" dirty="0">
                <a:solidFill>
                  <a:srgbClr val="F0EFF4"/>
                </a:solidFill>
                <a:latin typeface="Verdana"/>
                <a:cs typeface="Verdana"/>
              </a:rPr>
              <a:t>0</a:t>
            </a:r>
            <a:r>
              <a:rPr sz="2800" i="1" spc="-325" dirty="0">
                <a:solidFill>
                  <a:srgbClr val="F0EFF4"/>
                </a:solidFill>
                <a:latin typeface="Verdana"/>
                <a:cs typeface="Verdana"/>
              </a:rPr>
              <a:t> </a:t>
            </a:r>
            <a:r>
              <a:rPr sz="2800" i="1" spc="5" dirty="0">
                <a:solidFill>
                  <a:srgbClr val="F0EFF4"/>
                </a:solidFill>
                <a:latin typeface="Verdana"/>
                <a:cs typeface="Verdana"/>
              </a:rPr>
              <a:t>0</a:t>
            </a:r>
            <a:r>
              <a:rPr sz="2800" i="1" spc="-325" dirty="0">
                <a:solidFill>
                  <a:srgbClr val="F0EFF4"/>
                </a:solidFill>
                <a:latin typeface="Verdana"/>
                <a:cs typeface="Verdana"/>
              </a:rPr>
              <a:t> </a:t>
            </a:r>
            <a:r>
              <a:rPr sz="2600" i="1" spc="-5" dirty="0">
                <a:solidFill>
                  <a:srgbClr val="F0EFF4"/>
                </a:solidFill>
                <a:latin typeface="Calibri"/>
                <a:cs typeface="Calibri"/>
              </a:rPr>
              <a:t>+</a:t>
            </a:r>
            <a:endParaRPr sz="2600">
              <a:latin typeface="Calibri"/>
              <a:cs typeface="Calibri"/>
            </a:endParaRPr>
          </a:p>
          <a:p>
            <a:pPr marL="400685" marR="5080" indent="-388620">
              <a:lnSpc>
                <a:spcPct val="139000"/>
              </a:lnSpc>
              <a:spcBef>
                <a:spcPts val="210"/>
              </a:spcBef>
            </a:pPr>
            <a:r>
              <a:rPr sz="1350" i="1" spc="75" dirty="0">
                <a:solidFill>
                  <a:srgbClr val="F0EFF4"/>
                </a:solidFill>
                <a:latin typeface="Trebuchet MS"/>
                <a:cs typeface="Trebuchet MS"/>
              </a:rPr>
              <a:t>participants</a:t>
            </a:r>
            <a:r>
              <a:rPr sz="1350" i="1" spc="405" dirty="0">
                <a:solidFill>
                  <a:srgbClr val="F0EFF4"/>
                </a:solidFill>
                <a:latin typeface="Trebuchet MS"/>
                <a:cs typeface="Trebuchet MS"/>
              </a:rPr>
              <a:t> </a:t>
            </a:r>
            <a:r>
              <a:rPr sz="1350" i="1" spc="-5" dirty="0">
                <a:solidFill>
                  <a:srgbClr val="F0EFF4"/>
                </a:solidFill>
                <a:latin typeface="Trebuchet MS"/>
                <a:cs typeface="Trebuchet MS"/>
              </a:rPr>
              <a:t>of</a:t>
            </a:r>
            <a:r>
              <a:rPr sz="1350" i="1" spc="45" dirty="0">
                <a:solidFill>
                  <a:srgbClr val="F0EFF4"/>
                </a:solidFill>
                <a:latin typeface="Trebuchet MS"/>
                <a:cs typeface="Trebuchet MS"/>
              </a:rPr>
              <a:t> </a:t>
            </a:r>
            <a:r>
              <a:rPr sz="1350" i="1" spc="65" dirty="0">
                <a:solidFill>
                  <a:srgbClr val="F0EFF4"/>
                </a:solidFill>
                <a:latin typeface="Trebuchet MS"/>
                <a:cs typeface="Trebuchet MS"/>
              </a:rPr>
              <a:t>the</a:t>
            </a:r>
            <a:r>
              <a:rPr sz="1350" i="1" spc="225" dirty="0">
                <a:solidFill>
                  <a:srgbClr val="F0EFF4"/>
                </a:solidFill>
                <a:latin typeface="Trebuchet MS"/>
                <a:cs typeface="Trebuchet MS"/>
              </a:rPr>
              <a:t> </a:t>
            </a:r>
            <a:r>
              <a:rPr sz="1350" i="1" spc="75" dirty="0">
                <a:solidFill>
                  <a:srgbClr val="F0EFF4"/>
                </a:solidFill>
                <a:latin typeface="Trebuchet MS"/>
                <a:cs typeface="Trebuchet MS"/>
              </a:rPr>
              <a:t>additional </a:t>
            </a:r>
            <a:r>
              <a:rPr sz="1350" i="1" spc="-395" dirty="0">
                <a:solidFill>
                  <a:srgbClr val="F0EFF4"/>
                </a:solidFill>
                <a:latin typeface="Trebuchet MS"/>
                <a:cs typeface="Trebuchet MS"/>
              </a:rPr>
              <a:t> </a:t>
            </a:r>
            <a:r>
              <a:rPr sz="1350" i="1" spc="140" dirty="0">
                <a:solidFill>
                  <a:srgbClr val="F0EFF4"/>
                </a:solidFill>
                <a:latin typeface="Trebuchet MS"/>
                <a:cs typeface="Trebuchet MS"/>
              </a:rPr>
              <a:t>education</a:t>
            </a:r>
            <a:r>
              <a:rPr sz="1350" i="1" spc="75" dirty="0">
                <a:solidFill>
                  <a:srgbClr val="F0EFF4"/>
                </a:solidFill>
                <a:latin typeface="Trebuchet MS"/>
                <a:cs typeface="Trebuchet MS"/>
              </a:rPr>
              <a:t> </a:t>
            </a:r>
            <a:r>
              <a:rPr sz="1350" i="1" spc="140" dirty="0">
                <a:solidFill>
                  <a:srgbClr val="F0EFF4"/>
                </a:solidFill>
                <a:latin typeface="Trebuchet MS"/>
                <a:cs typeface="Trebuchet MS"/>
              </a:rPr>
              <a:t>programs</a:t>
            </a:r>
            <a:endParaRPr sz="1350">
              <a:latin typeface="Trebuchet MS"/>
              <a:cs typeface="Trebuchet MS"/>
            </a:endParaRPr>
          </a:p>
        </p:txBody>
      </p:sp>
      <p:sp>
        <p:nvSpPr>
          <p:cNvPr id="13" name="object 13"/>
          <p:cNvSpPr txBox="1"/>
          <p:nvPr/>
        </p:nvSpPr>
        <p:spPr>
          <a:xfrm>
            <a:off x="9370948" y="1749012"/>
            <a:ext cx="1489075" cy="976630"/>
          </a:xfrm>
          <a:prstGeom prst="rect">
            <a:avLst/>
          </a:prstGeom>
        </p:spPr>
        <p:txBody>
          <a:bodyPr vert="horz" wrap="square" lIns="0" tIns="224790" rIns="0" bIns="0" rtlCol="0">
            <a:spAutoFit/>
          </a:bodyPr>
          <a:lstStyle/>
          <a:p>
            <a:pPr marL="12700">
              <a:lnSpc>
                <a:spcPct val="100000"/>
              </a:lnSpc>
              <a:spcBef>
                <a:spcPts val="1770"/>
              </a:spcBef>
            </a:pPr>
            <a:r>
              <a:rPr sz="2800" i="1" spc="5" dirty="0">
                <a:solidFill>
                  <a:srgbClr val="F0EFF4"/>
                </a:solidFill>
                <a:latin typeface="Verdana"/>
                <a:cs typeface="Verdana"/>
              </a:rPr>
              <a:t>1</a:t>
            </a:r>
            <a:r>
              <a:rPr sz="2800" i="1" spc="105" dirty="0">
                <a:solidFill>
                  <a:srgbClr val="F0EFF4"/>
                </a:solidFill>
                <a:latin typeface="Verdana"/>
                <a:cs typeface="Verdana"/>
              </a:rPr>
              <a:t> </a:t>
            </a:r>
            <a:r>
              <a:rPr sz="2800" i="1" spc="5" dirty="0">
                <a:solidFill>
                  <a:srgbClr val="F0EFF4"/>
                </a:solidFill>
                <a:latin typeface="Verdana"/>
                <a:cs typeface="Verdana"/>
              </a:rPr>
              <a:t>2</a:t>
            </a:r>
            <a:r>
              <a:rPr sz="2800" i="1" spc="-325" dirty="0">
                <a:solidFill>
                  <a:srgbClr val="F0EFF4"/>
                </a:solidFill>
                <a:latin typeface="Verdana"/>
                <a:cs typeface="Verdana"/>
              </a:rPr>
              <a:t> </a:t>
            </a:r>
            <a:r>
              <a:rPr sz="2800" i="1" spc="5" dirty="0">
                <a:solidFill>
                  <a:srgbClr val="F0EFF4"/>
                </a:solidFill>
                <a:latin typeface="Verdana"/>
                <a:cs typeface="Verdana"/>
              </a:rPr>
              <a:t>3</a:t>
            </a:r>
            <a:r>
              <a:rPr sz="2800" i="1" spc="-325" dirty="0">
                <a:solidFill>
                  <a:srgbClr val="F0EFF4"/>
                </a:solidFill>
                <a:latin typeface="Verdana"/>
                <a:cs typeface="Verdana"/>
              </a:rPr>
              <a:t> </a:t>
            </a:r>
            <a:r>
              <a:rPr sz="2800" i="1" spc="5" dirty="0">
                <a:solidFill>
                  <a:srgbClr val="F0EFF4"/>
                </a:solidFill>
                <a:latin typeface="Verdana"/>
                <a:cs typeface="Verdana"/>
              </a:rPr>
              <a:t>0</a:t>
            </a:r>
            <a:r>
              <a:rPr sz="2800" i="1" spc="-325" dirty="0">
                <a:solidFill>
                  <a:srgbClr val="F0EFF4"/>
                </a:solidFill>
                <a:latin typeface="Verdana"/>
                <a:cs typeface="Verdana"/>
              </a:rPr>
              <a:t> </a:t>
            </a:r>
            <a:r>
              <a:rPr sz="2600" i="1" spc="-5" dirty="0">
                <a:solidFill>
                  <a:srgbClr val="F0EFF4"/>
                </a:solidFill>
                <a:latin typeface="Calibri"/>
                <a:cs typeface="Calibri"/>
              </a:rPr>
              <a:t>+</a:t>
            </a:r>
            <a:endParaRPr sz="2600">
              <a:latin typeface="Calibri"/>
              <a:cs typeface="Calibri"/>
            </a:endParaRPr>
          </a:p>
          <a:p>
            <a:pPr marL="460375">
              <a:lnSpc>
                <a:spcPct val="100000"/>
              </a:lnSpc>
              <a:spcBef>
                <a:spcPts val="830"/>
              </a:spcBef>
            </a:pPr>
            <a:r>
              <a:rPr sz="1350" i="1" spc="70" dirty="0">
                <a:solidFill>
                  <a:srgbClr val="F0EFF4"/>
                </a:solidFill>
                <a:latin typeface="Trebuchet MS"/>
                <a:cs typeface="Trebuchet MS"/>
              </a:rPr>
              <a:t>lecturers</a:t>
            </a:r>
            <a:endParaRPr sz="1350">
              <a:latin typeface="Trebuchet MS"/>
              <a:cs typeface="Trebuchet MS"/>
            </a:endParaRPr>
          </a:p>
        </p:txBody>
      </p:sp>
      <p:sp>
        <p:nvSpPr>
          <p:cNvPr id="14" name="object 14"/>
          <p:cNvSpPr txBox="1"/>
          <p:nvPr/>
        </p:nvSpPr>
        <p:spPr>
          <a:xfrm>
            <a:off x="8724265" y="4942580"/>
            <a:ext cx="2816225" cy="780415"/>
          </a:xfrm>
          <a:prstGeom prst="rect">
            <a:avLst/>
          </a:prstGeom>
        </p:spPr>
        <p:txBody>
          <a:bodyPr vert="horz" wrap="square" lIns="0" tIns="92710" rIns="0" bIns="0" rtlCol="0">
            <a:spAutoFit/>
          </a:bodyPr>
          <a:lstStyle/>
          <a:p>
            <a:pPr marR="38100" algn="ctr">
              <a:lnSpc>
                <a:spcPct val="100000"/>
              </a:lnSpc>
              <a:spcBef>
                <a:spcPts val="730"/>
              </a:spcBef>
            </a:pPr>
            <a:r>
              <a:rPr sz="2800" i="1" spc="5" dirty="0">
                <a:solidFill>
                  <a:srgbClr val="F0EFF4"/>
                </a:solidFill>
                <a:latin typeface="Verdana"/>
                <a:cs typeface="Verdana"/>
              </a:rPr>
              <a:t>4</a:t>
            </a:r>
            <a:r>
              <a:rPr sz="2800" i="1" spc="-250" dirty="0">
                <a:solidFill>
                  <a:srgbClr val="F0EFF4"/>
                </a:solidFill>
                <a:latin typeface="Verdana"/>
                <a:cs typeface="Verdana"/>
              </a:rPr>
              <a:t> </a:t>
            </a:r>
            <a:r>
              <a:rPr sz="2800" i="1" spc="5" dirty="0">
                <a:solidFill>
                  <a:srgbClr val="F0EFF4"/>
                </a:solidFill>
                <a:latin typeface="Verdana"/>
                <a:cs typeface="Verdana"/>
              </a:rPr>
              <a:t>5</a:t>
            </a:r>
            <a:r>
              <a:rPr sz="2800" i="1" spc="-254" dirty="0">
                <a:solidFill>
                  <a:srgbClr val="F0EFF4"/>
                </a:solidFill>
                <a:latin typeface="Verdana"/>
                <a:cs typeface="Verdana"/>
              </a:rPr>
              <a:t> </a:t>
            </a:r>
            <a:r>
              <a:rPr sz="2600" i="1" spc="-5" dirty="0">
                <a:solidFill>
                  <a:srgbClr val="F0EFF4"/>
                </a:solidFill>
                <a:latin typeface="Calibri"/>
                <a:cs typeface="Calibri"/>
              </a:rPr>
              <a:t>+</a:t>
            </a:r>
            <a:endParaRPr sz="2600">
              <a:latin typeface="Calibri"/>
              <a:cs typeface="Calibri"/>
            </a:endParaRPr>
          </a:p>
          <a:p>
            <a:pPr algn="ctr">
              <a:lnSpc>
                <a:spcPct val="100000"/>
              </a:lnSpc>
              <a:spcBef>
                <a:spcPts val="325"/>
              </a:spcBef>
              <a:tabLst>
                <a:tab pos="2067560" algn="l"/>
              </a:tabLst>
            </a:pPr>
            <a:r>
              <a:rPr sz="1350" i="1" spc="65" dirty="0">
                <a:solidFill>
                  <a:srgbClr val="F0EFF4"/>
                </a:solidFill>
                <a:latin typeface="Trebuchet MS"/>
                <a:cs typeface="Trebuchet MS"/>
              </a:rPr>
              <a:t>patents</a:t>
            </a:r>
            <a:r>
              <a:rPr sz="1350" i="1" spc="345" dirty="0">
                <a:solidFill>
                  <a:srgbClr val="F0EFF4"/>
                </a:solidFill>
                <a:latin typeface="Trebuchet MS"/>
                <a:cs typeface="Trebuchet MS"/>
              </a:rPr>
              <a:t> </a:t>
            </a:r>
            <a:r>
              <a:rPr sz="1350" i="1" spc="70" dirty="0">
                <a:solidFill>
                  <a:srgbClr val="F0EFF4"/>
                </a:solidFill>
                <a:latin typeface="Trebuchet MS"/>
                <a:cs typeface="Trebuchet MS"/>
              </a:rPr>
              <a:t>on</a:t>
            </a:r>
            <a:r>
              <a:rPr sz="1350" i="1" spc="375" dirty="0">
                <a:solidFill>
                  <a:srgbClr val="F0EFF4"/>
                </a:solidFill>
                <a:latin typeface="Trebuchet MS"/>
                <a:cs typeface="Trebuchet MS"/>
              </a:rPr>
              <a:t> </a:t>
            </a:r>
            <a:r>
              <a:rPr sz="1350" i="1" spc="70" dirty="0">
                <a:solidFill>
                  <a:srgbClr val="F0EFF4"/>
                </a:solidFill>
                <a:latin typeface="Trebuchet MS"/>
                <a:cs typeface="Trebuchet MS"/>
              </a:rPr>
              <a:t>inventions	</a:t>
            </a:r>
            <a:r>
              <a:rPr sz="1350" i="1" spc="60" dirty="0">
                <a:solidFill>
                  <a:srgbClr val="F0EFF4"/>
                </a:solidFill>
                <a:latin typeface="Trebuchet MS"/>
                <a:cs typeface="Trebuchet MS"/>
              </a:rPr>
              <a:t>per</a:t>
            </a:r>
            <a:r>
              <a:rPr sz="1350" i="1" spc="114" dirty="0">
                <a:solidFill>
                  <a:srgbClr val="F0EFF4"/>
                </a:solidFill>
                <a:latin typeface="Trebuchet MS"/>
                <a:cs typeface="Trebuchet MS"/>
              </a:rPr>
              <a:t> </a:t>
            </a:r>
            <a:r>
              <a:rPr sz="1350" i="1" spc="50" dirty="0">
                <a:solidFill>
                  <a:srgbClr val="F0EFF4"/>
                </a:solidFill>
                <a:latin typeface="Trebuchet MS"/>
                <a:cs typeface="Trebuchet MS"/>
              </a:rPr>
              <a:t>year</a:t>
            </a:r>
            <a:endParaRPr sz="1350">
              <a:latin typeface="Trebuchet MS"/>
              <a:cs typeface="Trebuchet MS"/>
            </a:endParaRPr>
          </a:p>
        </p:txBody>
      </p:sp>
      <p:sp>
        <p:nvSpPr>
          <p:cNvPr id="15" name="object 15"/>
          <p:cNvSpPr txBox="1"/>
          <p:nvPr/>
        </p:nvSpPr>
        <p:spPr>
          <a:xfrm>
            <a:off x="1152690" y="3263123"/>
            <a:ext cx="789940" cy="864869"/>
          </a:xfrm>
          <a:prstGeom prst="rect">
            <a:avLst/>
          </a:prstGeom>
        </p:spPr>
        <p:txBody>
          <a:bodyPr vert="horz" wrap="square" lIns="0" tIns="149860" rIns="0" bIns="0" rtlCol="0">
            <a:spAutoFit/>
          </a:bodyPr>
          <a:lstStyle/>
          <a:p>
            <a:pPr marR="35560" algn="ctr">
              <a:lnSpc>
                <a:spcPct val="100000"/>
              </a:lnSpc>
              <a:spcBef>
                <a:spcPts val="1180"/>
              </a:spcBef>
            </a:pPr>
            <a:r>
              <a:rPr sz="2800" i="1" spc="5" dirty="0">
                <a:solidFill>
                  <a:srgbClr val="F0EFF4"/>
                </a:solidFill>
                <a:latin typeface="Verdana"/>
                <a:cs typeface="Verdana"/>
              </a:rPr>
              <a:t>7</a:t>
            </a:r>
            <a:endParaRPr sz="2800">
              <a:latin typeface="Verdana"/>
              <a:cs typeface="Verdana"/>
            </a:endParaRPr>
          </a:p>
          <a:p>
            <a:pPr algn="ctr">
              <a:lnSpc>
                <a:spcPct val="100000"/>
              </a:lnSpc>
              <a:spcBef>
                <a:spcPts val="540"/>
              </a:spcBef>
            </a:pPr>
            <a:r>
              <a:rPr sz="1350" i="1" spc="75" dirty="0">
                <a:solidFill>
                  <a:srgbClr val="F0EFF4"/>
                </a:solidFill>
                <a:latin typeface="Trebuchet MS"/>
                <a:cs typeface="Trebuchet MS"/>
              </a:rPr>
              <a:t>faculties</a:t>
            </a:r>
            <a:endParaRPr sz="1350">
              <a:latin typeface="Trebuchet MS"/>
              <a:cs typeface="Trebuchet MS"/>
            </a:endParaRPr>
          </a:p>
        </p:txBody>
      </p:sp>
      <p:sp>
        <p:nvSpPr>
          <p:cNvPr id="16" name="object 16"/>
          <p:cNvSpPr txBox="1"/>
          <p:nvPr/>
        </p:nvSpPr>
        <p:spPr>
          <a:xfrm>
            <a:off x="3844544" y="3263123"/>
            <a:ext cx="563880" cy="864869"/>
          </a:xfrm>
          <a:prstGeom prst="rect">
            <a:avLst/>
          </a:prstGeom>
        </p:spPr>
        <p:txBody>
          <a:bodyPr vert="horz" wrap="square" lIns="0" tIns="149860" rIns="0" bIns="0" rtlCol="0">
            <a:spAutoFit/>
          </a:bodyPr>
          <a:lstStyle/>
          <a:p>
            <a:pPr marL="12700">
              <a:lnSpc>
                <a:spcPct val="100000"/>
              </a:lnSpc>
              <a:spcBef>
                <a:spcPts val="1180"/>
              </a:spcBef>
            </a:pPr>
            <a:r>
              <a:rPr sz="2800" i="1" spc="5" dirty="0">
                <a:solidFill>
                  <a:srgbClr val="F0EFF4"/>
                </a:solidFill>
                <a:latin typeface="Verdana"/>
                <a:cs typeface="Verdana"/>
              </a:rPr>
              <a:t>8</a:t>
            </a:r>
            <a:r>
              <a:rPr sz="2800" i="1" spc="-325" dirty="0">
                <a:solidFill>
                  <a:srgbClr val="F0EFF4"/>
                </a:solidFill>
                <a:latin typeface="Verdana"/>
                <a:cs typeface="Verdana"/>
              </a:rPr>
              <a:t> </a:t>
            </a:r>
            <a:r>
              <a:rPr sz="2800" i="1" spc="5" dirty="0">
                <a:solidFill>
                  <a:srgbClr val="F0EFF4"/>
                </a:solidFill>
                <a:latin typeface="Verdana"/>
                <a:cs typeface="Verdana"/>
              </a:rPr>
              <a:t>4</a:t>
            </a:r>
            <a:endParaRPr sz="2800">
              <a:latin typeface="Verdana"/>
              <a:cs typeface="Verdana"/>
            </a:endParaRPr>
          </a:p>
          <a:p>
            <a:pPr marL="21590">
              <a:lnSpc>
                <a:spcPct val="100000"/>
              </a:lnSpc>
              <a:spcBef>
                <a:spcPts val="540"/>
              </a:spcBef>
            </a:pPr>
            <a:r>
              <a:rPr sz="1350" i="1" spc="75" dirty="0">
                <a:solidFill>
                  <a:srgbClr val="F0EFF4"/>
                </a:solidFill>
                <a:latin typeface="Trebuchet MS"/>
                <a:cs typeface="Trebuchet MS"/>
              </a:rPr>
              <a:t>chairs</a:t>
            </a:r>
            <a:endParaRPr sz="1350">
              <a:latin typeface="Trebuchet MS"/>
              <a:cs typeface="Trebuchet MS"/>
            </a:endParaRPr>
          </a:p>
        </p:txBody>
      </p:sp>
      <p:sp>
        <p:nvSpPr>
          <p:cNvPr id="17" name="object 17"/>
          <p:cNvSpPr txBox="1"/>
          <p:nvPr/>
        </p:nvSpPr>
        <p:spPr>
          <a:xfrm>
            <a:off x="6093967" y="3259354"/>
            <a:ext cx="2043430" cy="1156335"/>
          </a:xfrm>
          <a:prstGeom prst="rect">
            <a:avLst/>
          </a:prstGeom>
        </p:spPr>
        <p:txBody>
          <a:bodyPr vert="horz" wrap="square" lIns="0" tIns="153035" rIns="0" bIns="0" rtlCol="0">
            <a:spAutoFit/>
          </a:bodyPr>
          <a:lstStyle/>
          <a:p>
            <a:pPr marL="626110">
              <a:lnSpc>
                <a:spcPct val="100000"/>
              </a:lnSpc>
              <a:spcBef>
                <a:spcPts val="1205"/>
              </a:spcBef>
            </a:pPr>
            <a:r>
              <a:rPr sz="2800" i="1" spc="5" dirty="0">
                <a:solidFill>
                  <a:srgbClr val="F0EFF4"/>
                </a:solidFill>
                <a:latin typeface="Verdana"/>
                <a:cs typeface="Verdana"/>
              </a:rPr>
              <a:t>6</a:t>
            </a:r>
            <a:r>
              <a:rPr sz="2800" i="1" spc="-325" dirty="0">
                <a:solidFill>
                  <a:srgbClr val="F0EFF4"/>
                </a:solidFill>
                <a:latin typeface="Verdana"/>
                <a:cs typeface="Verdana"/>
              </a:rPr>
              <a:t> </a:t>
            </a:r>
            <a:r>
              <a:rPr sz="2800" i="1" spc="5" dirty="0">
                <a:solidFill>
                  <a:srgbClr val="F0EFF4"/>
                </a:solidFill>
                <a:latin typeface="Verdana"/>
                <a:cs typeface="Verdana"/>
              </a:rPr>
              <a:t>4</a:t>
            </a:r>
            <a:endParaRPr sz="2800">
              <a:latin typeface="Verdana"/>
              <a:cs typeface="Verdana"/>
            </a:endParaRPr>
          </a:p>
          <a:p>
            <a:pPr marL="12700" marR="5080" indent="134620">
              <a:lnSpc>
                <a:spcPts val="2250"/>
              </a:lnSpc>
              <a:spcBef>
                <a:spcPts val="35"/>
              </a:spcBef>
            </a:pPr>
            <a:r>
              <a:rPr sz="1350" i="1" spc="65" dirty="0">
                <a:solidFill>
                  <a:srgbClr val="F0EFF4"/>
                </a:solidFill>
                <a:latin typeface="Trebuchet MS"/>
                <a:cs typeface="Trebuchet MS"/>
              </a:rPr>
              <a:t>partner</a:t>
            </a:r>
            <a:r>
              <a:rPr sz="1350" i="1" spc="160" dirty="0">
                <a:solidFill>
                  <a:srgbClr val="F0EFF4"/>
                </a:solidFill>
                <a:latin typeface="Trebuchet MS"/>
                <a:cs typeface="Trebuchet MS"/>
              </a:rPr>
              <a:t> </a:t>
            </a:r>
            <a:r>
              <a:rPr sz="1350" i="1" spc="70" dirty="0">
                <a:solidFill>
                  <a:srgbClr val="F0EFF4"/>
                </a:solidFill>
                <a:latin typeface="Trebuchet MS"/>
                <a:cs typeface="Trebuchet MS"/>
              </a:rPr>
              <a:t>universities </a:t>
            </a:r>
            <a:r>
              <a:rPr sz="1350" i="1" spc="75" dirty="0">
                <a:solidFill>
                  <a:srgbClr val="F0EFF4"/>
                </a:solidFill>
                <a:latin typeface="Trebuchet MS"/>
                <a:cs typeface="Trebuchet MS"/>
              </a:rPr>
              <a:t> </a:t>
            </a:r>
            <a:r>
              <a:rPr sz="1350" i="1" spc="65" dirty="0">
                <a:solidFill>
                  <a:srgbClr val="F0EFF4"/>
                </a:solidFill>
                <a:latin typeface="Trebuchet MS"/>
                <a:cs typeface="Trebuchet MS"/>
              </a:rPr>
              <a:t>from</a:t>
            </a:r>
            <a:r>
              <a:rPr sz="1350" i="1" spc="30" dirty="0">
                <a:solidFill>
                  <a:srgbClr val="F0EFF4"/>
                </a:solidFill>
                <a:latin typeface="Trebuchet MS"/>
                <a:cs typeface="Trebuchet MS"/>
              </a:rPr>
              <a:t> </a:t>
            </a:r>
            <a:r>
              <a:rPr sz="1350" i="1" spc="125" dirty="0">
                <a:solidFill>
                  <a:srgbClr val="F0EFF4"/>
                </a:solidFill>
                <a:latin typeface="Trebuchet MS"/>
                <a:cs typeface="Trebuchet MS"/>
              </a:rPr>
              <a:t>around</a:t>
            </a:r>
            <a:r>
              <a:rPr sz="1350" i="1" spc="245" dirty="0">
                <a:solidFill>
                  <a:srgbClr val="F0EFF4"/>
                </a:solidFill>
                <a:latin typeface="Trebuchet MS"/>
                <a:cs typeface="Trebuchet MS"/>
              </a:rPr>
              <a:t> </a:t>
            </a:r>
            <a:r>
              <a:rPr sz="1350" i="1" spc="65" dirty="0">
                <a:solidFill>
                  <a:srgbClr val="F0EFF4"/>
                </a:solidFill>
                <a:latin typeface="Trebuchet MS"/>
                <a:cs typeface="Trebuchet MS"/>
              </a:rPr>
              <a:t>the</a:t>
            </a:r>
            <a:r>
              <a:rPr sz="1350" i="1" spc="70" dirty="0">
                <a:solidFill>
                  <a:srgbClr val="F0EFF4"/>
                </a:solidFill>
                <a:latin typeface="Trebuchet MS"/>
                <a:cs typeface="Trebuchet MS"/>
              </a:rPr>
              <a:t> </a:t>
            </a:r>
            <a:r>
              <a:rPr sz="1350" i="1" spc="55" dirty="0">
                <a:solidFill>
                  <a:srgbClr val="F0EFF4"/>
                </a:solidFill>
                <a:latin typeface="Trebuchet MS"/>
                <a:cs typeface="Trebuchet MS"/>
              </a:rPr>
              <a:t>world</a:t>
            </a:r>
            <a:endParaRPr sz="1350">
              <a:latin typeface="Trebuchet MS"/>
              <a:cs typeface="Trebuchet MS"/>
            </a:endParaRPr>
          </a:p>
        </p:txBody>
      </p:sp>
      <p:sp>
        <p:nvSpPr>
          <p:cNvPr id="18" name="object 18"/>
          <p:cNvSpPr txBox="1"/>
          <p:nvPr/>
        </p:nvSpPr>
        <p:spPr>
          <a:xfrm>
            <a:off x="6171184" y="4931409"/>
            <a:ext cx="1932939" cy="792480"/>
          </a:xfrm>
          <a:prstGeom prst="rect">
            <a:avLst/>
          </a:prstGeom>
        </p:spPr>
        <p:txBody>
          <a:bodyPr vert="horz" wrap="square" lIns="0" tIns="13970" rIns="0" bIns="0" rtlCol="0">
            <a:spAutoFit/>
          </a:bodyPr>
          <a:lstStyle/>
          <a:p>
            <a:pPr marR="23495" algn="ctr">
              <a:lnSpc>
                <a:spcPct val="100000"/>
              </a:lnSpc>
              <a:spcBef>
                <a:spcPts val="110"/>
              </a:spcBef>
            </a:pPr>
            <a:r>
              <a:rPr sz="2800" i="1" spc="5" dirty="0">
                <a:solidFill>
                  <a:srgbClr val="F0EFF4"/>
                </a:solidFill>
                <a:latin typeface="Verdana"/>
                <a:cs typeface="Verdana"/>
              </a:rPr>
              <a:t>9</a:t>
            </a:r>
            <a:endParaRPr sz="2800">
              <a:latin typeface="Verdana"/>
              <a:cs typeface="Verdana"/>
            </a:endParaRPr>
          </a:p>
          <a:p>
            <a:pPr algn="ctr">
              <a:lnSpc>
                <a:spcPct val="100000"/>
              </a:lnSpc>
              <a:spcBef>
                <a:spcPts val="1040"/>
              </a:spcBef>
            </a:pPr>
            <a:r>
              <a:rPr sz="1350" i="1" spc="70" dirty="0">
                <a:solidFill>
                  <a:srgbClr val="F0EFF4"/>
                </a:solidFill>
                <a:latin typeface="Trebuchet MS"/>
                <a:cs typeface="Trebuchet MS"/>
              </a:rPr>
              <a:t>research</a:t>
            </a:r>
            <a:r>
              <a:rPr sz="1350" i="1" spc="450" dirty="0">
                <a:solidFill>
                  <a:srgbClr val="F0EFF4"/>
                </a:solidFill>
                <a:latin typeface="Trebuchet MS"/>
                <a:cs typeface="Trebuchet MS"/>
              </a:rPr>
              <a:t> </a:t>
            </a:r>
            <a:r>
              <a:rPr sz="1350" i="1" spc="70" dirty="0">
                <a:solidFill>
                  <a:srgbClr val="F0EFF4"/>
                </a:solidFill>
                <a:latin typeface="Trebuchet MS"/>
                <a:cs typeface="Trebuchet MS"/>
              </a:rPr>
              <a:t>laboratories</a:t>
            </a:r>
            <a:endParaRPr sz="1350">
              <a:latin typeface="Trebuchet MS"/>
              <a:cs typeface="Trebuchet MS"/>
            </a:endParaRPr>
          </a:p>
        </p:txBody>
      </p:sp>
      <p:sp>
        <p:nvSpPr>
          <p:cNvPr id="19" name="object 19"/>
          <p:cNvSpPr txBox="1"/>
          <p:nvPr/>
        </p:nvSpPr>
        <p:spPr>
          <a:xfrm>
            <a:off x="942378" y="4834502"/>
            <a:ext cx="1168400" cy="1186815"/>
          </a:xfrm>
          <a:prstGeom prst="rect">
            <a:avLst/>
          </a:prstGeom>
        </p:spPr>
        <p:txBody>
          <a:bodyPr vert="horz" wrap="square" lIns="0" tIns="169545" rIns="0" bIns="0" rtlCol="0">
            <a:spAutoFit/>
          </a:bodyPr>
          <a:lstStyle/>
          <a:p>
            <a:pPr marR="36830" algn="ctr">
              <a:lnSpc>
                <a:spcPct val="100000"/>
              </a:lnSpc>
              <a:spcBef>
                <a:spcPts val="1335"/>
              </a:spcBef>
            </a:pPr>
            <a:r>
              <a:rPr sz="2800" i="1" spc="5" dirty="0">
                <a:solidFill>
                  <a:srgbClr val="F0EFF4"/>
                </a:solidFill>
                <a:latin typeface="Verdana"/>
                <a:cs typeface="Verdana"/>
              </a:rPr>
              <a:t>7</a:t>
            </a:r>
            <a:r>
              <a:rPr sz="2800" i="1" spc="-325" dirty="0">
                <a:solidFill>
                  <a:srgbClr val="F0EFF4"/>
                </a:solidFill>
                <a:latin typeface="Verdana"/>
                <a:cs typeface="Verdana"/>
              </a:rPr>
              <a:t> </a:t>
            </a:r>
            <a:r>
              <a:rPr sz="2800" i="1" spc="5" dirty="0">
                <a:solidFill>
                  <a:srgbClr val="F0EFF4"/>
                </a:solidFill>
                <a:latin typeface="Verdana"/>
                <a:cs typeface="Verdana"/>
              </a:rPr>
              <a:t>0</a:t>
            </a:r>
            <a:r>
              <a:rPr sz="2800" i="1" spc="-325" dirty="0">
                <a:solidFill>
                  <a:srgbClr val="F0EFF4"/>
                </a:solidFill>
                <a:latin typeface="Verdana"/>
                <a:cs typeface="Verdana"/>
              </a:rPr>
              <a:t> </a:t>
            </a:r>
            <a:r>
              <a:rPr sz="2800" i="1" spc="5" dirty="0">
                <a:solidFill>
                  <a:srgbClr val="F0EFF4"/>
                </a:solidFill>
                <a:latin typeface="Verdana"/>
                <a:cs typeface="Verdana"/>
              </a:rPr>
              <a:t>0</a:t>
            </a:r>
            <a:r>
              <a:rPr sz="2800" i="1" spc="-325" dirty="0">
                <a:solidFill>
                  <a:srgbClr val="F0EFF4"/>
                </a:solidFill>
                <a:latin typeface="Verdana"/>
                <a:cs typeface="Verdana"/>
              </a:rPr>
              <a:t> </a:t>
            </a:r>
            <a:r>
              <a:rPr sz="2600" i="1" spc="-5" dirty="0">
                <a:solidFill>
                  <a:srgbClr val="F0EFF4"/>
                </a:solidFill>
                <a:latin typeface="Calibri"/>
                <a:cs typeface="Calibri"/>
              </a:rPr>
              <a:t>+</a:t>
            </a:r>
            <a:endParaRPr sz="2600">
              <a:latin typeface="Calibri"/>
              <a:cs typeface="Calibri"/>
            </a:endParaRPr>
          </a:p>
          <a:p>
            <a:pPr marL="9525" algn="ctr">
              <a:lnSpc>
                <a:spcPct val="100000"/>
              </a:lnSpc>
              <a:spcBef>
                <a:spcPts val="615"/>
              </a:spcBef>
            </a:pPr>
            <a:r>
              <a:rPr sz="1350" i="1" spc="75" dirty="0">
                <a:solidFill>
                  <a:srgbClr val="F0EFF4"/>
                </a:solidFill>
                <a:latin typeface="Trebuchet MS"/>
                <a:cs typeface="Trebuchet MS"/>
              </a:rPr>
              <a:t>medical</a:t>
            </a:r>
            <a:endParaRPr sz="1350">
              <a:latin typeface="Trebuchet MS"/>
              <a:cs typeface="Trebuchet MS"/>
            </a:endParaRPr>
          </a:p>
          <a:p>
            <a:pPr marL="8890" algn="ctr">
              <a:lnSpc>
                <a:spcPct val="100000"/>
              </a:lnSpc>
              <a:spcBef>
                <a:spcPts val="685"/>
              </a:spcBef>
            </a:pPr>
            <a:r>
              <a:rPr sz="1350" i="1" spc="75" dirty="0">
                <a:solidFill>
                  <a:srgbClr val="F0EFF4"/>
                </a:solidFill>
                <a:latin typeface="Trebuchet MS"/>
                <a:cs typeface="Trebuchet MS"/>
              </a:rPr>
              <a:t>practitioners</a:t>
            </a:r>
            <a:endParaRPr sz="1350">
              <a:latin typeface="Trebuchet MS"/>
              <a:cs typeface="Trebuchet MS"/>
            </a:endParaRPr>
          </a:p>
        </p:txBody>
      </p:sp>
      <p:sp>
        <p:nvSpPr>
          <p:cNvPr id="20" name="object 20"/>
          <p:cNvSpPr txBox="1"/>
          <p:nvPr/>
        </p:nvSpPr>
        <p:spPr>
          <a:xfrm>
            <a:off x="3176651" y="4834502"/>
            <a:ext cx="1965325" cy="1186815"/>
          </a:xfrm>
          <a:prstGeom prst="rect">
            <a:avLst/>
          </a:prstGeom>
        </p:spPr>
        <p:txBody>
          <a:bodyPr vert="horz" wrap="square" lIns="0" tIns="169545" rIns="0" bIns="0" rtlCol="0">
            <a:spAutoFit/>
          </a:bodyPr>
          <a:lstStyle/>
          <a:p>
            <a:pPr marR="38100" algn="ctr">
              <a:lnSpc>
                <a:spcPct val="100000"/>
              </a:lnSpc>
              <a:spcBef>
                <a:spcPts val="1335"/>
              </a:spcBef>
            </a:pPr>
            <a:r>
              <a:rPr sz="2800" i="1" spc="5" dirty="0">
                <a:solidFill>
                  <a:srgbClr val="F0EFF4"/>
                </a:solidFill>
                <a:latin typeface="Verdana"/>
                <a:cs typeface="Verdana"/>
              </a:rPr>
              <a:t>2</a:t>
            </a:r>
            <a:r>
              <a:rPr sz="2800" i="1" spc="180" dirty="0">
                <a:solidFill>
                  <a:srgbClr val="F0EFF4"/>
                </a:solidFill>
                <a:latin typeface="Verdana"/>
                <a:cs typeface="Verdana"/>
              </a:rPr>
              <a:t> </a:t>
            </a:r>
            <a:r>
              <a:rPr sz="2800" i="1" spc="5" dirty="0">
                <a:solidFill>
                  <a:srgbClr val="F0EFF4"/>
                </a:solidFill>
                <a:latin typeface="Verdana"/>
                <a:cs typeface="Verdana"/>
              </a:rPr>
              <a:t>0</a:t>
            </a:r>
            <a:r>
              <a:rPr sz="2800" i="1" spc="-325" dirty="0">
                <a:solidFill>
                  <a:srgbClr val="F0EFF4"/>
                </a:solidFill>
                <a:latin typeface="Verdana"/>
                <a:cs typeface="Verdana"/>
              </a:rPr>
              <a:t> </a:t>
            </a:r>
            <a:r>
              <a:rPr sz="2800" i="1" spc="5" dirty="0">
                <a:solidFill>
                  <a:srgbClr val="F0EFF4"/>
                </a:solidFill>
                <a:latin typeface="Verdana"/>
                <a:cs typeface="Verdana"/>
              </a:rPr>
              <a:t>0</a:t>
            </a:r>
            <a:r>
              <a:rPr sz="2800" i="1" spc="-325" dirty="0">
                <a:solidFill>
                  <a:srgbClr val="F0EFF4"/>
                </a:solidFill>
                <a:latin typeface="Verdana"/>
                <a:cs typeface="Verdana"/>
              </a:rPr>
              <a:t> </a:t>
            </a:r>
            <a:r>
              <a:rPr sz="2800" i="1" spc="5" dirty="0">
                <a:solidFill>
                  <a:srgbClr val="F0EFF4"/>
                </a:solidFill>
                <a:latin typeface="Verdana"/>
                <a:cs typeface="Verdana"/>
              </a:rPr>
              <a:t>0</a:t>
            </a:r>
            <a:r>
              <a:rPr sz="2800" i="1" spc="-330" dirty="0">
                <a:solidFill>
                  <a:srgbClr val="F0EFF4"/>
                </a:solidFill>
                <a:latin typeface="Verdana"/>
                <a:cs typeface="Verdana"/>
              </a:rPr>
              <a:t> </a:t>
            </a:r>
            <a:r>
              <a:rPr sz="2600" i="1" spc="-5" dirty="0">
                <a:solidFill>
                  <a:srgbClr val="F0EFF4"/>
                </a:solidFill>
                <a:latin typeface="Calibri"/>
                <a:cs typeface="Calibri"/>
              </a:rPr>
              <a:t>+</a:t>
            </a:r>
            <a:endParaRPr sz="2600">
              <a:latin typeface="Calibri"/>
              <a:cs typeface="Calibri"/>
            </a:endParaRPr>
          </a:p>
          <a:p>
            <a:pPr marL="4445" algn="ctr">
              <a:lnSpc>
                <a:spcPct val="100000"/>
              </a:lnSpc>
              <a:spcBef>
                <a:spcPts val="615"/>
              </a:spcBef>
            </a:pPr>
            <a:r>
              <a:rPr sz="1350" i="1" spc="75" dirty="0">
                <a:solidFill>
                  <a:srgbClr val="F0EFF4"/>
                </a:solidFill>
                <a:latin typeface="Trebuchet MS"/>
                <a:cs typeface="Trebuchet MS"/>
              </a:rPr>
              <a:t>scientific</a:t>
            </a:r>
            <a:endParaRPr sz="1350">
              <a:latin typeface="Trebuchet MS"/>
              <a:cs typeface="Trebuchet MS"/>
            </a:endParaRPr>
          </a:p>
          <a:p>
            <a:pPr algn="ctr">
              <a:lnSpc>
                <a:spcPct val="100000"/>
              </a:lnSpc>
              <a:spcBef>
                <a:spcPts val="685"/>
              </a:spcBef>
            </a:pPr>
            <a:r>
              <a:rPr sz="1350" i="1" spc="135" dirty="0">
                <a:solidFill>
                  <a:srgbClr val="F0EFF4"/>
                </a:solidFill>
                <a:latin typeface="Trebuchet MS"/>
                <a:cs typeface="Trebuchet MS"/>
              </a:rPr>
              <a:t>publications</a:t>
            </a:r>
            <a:r>
              <a:rPr sz="1350" i="1" spc="55" dirty="0">
                <a:solidFill>
                  <a:srgbClr val="F0EFF4"/>
                </a:solidFill>
                <a:latin typeface="Trebuchet MS"/>
                <a:cs typeface="Trebuchet MS"/>
              </a:rPr>
              <a:t> per</a:t>
            </a:r>
            <a:r>
              <a:rPr sz="1350" i="1" spc="160" dirty="0">
                <a:solidFill>
                  <a:srgbClr val="F0EFF4"/>
                </a:solidFill>
                <a:latin typeface="Trebuchet MS"/>
                <a:cs typeface="Trebuchet MS"/>
              </a:rPr>
              <a:t> </a:t>
            </a:r>
            <a:r>
              <a:rPr sz="1350" i="1" spc="50" dirty="0">
                <a:solidFill>
                  <a:srgbClr val="F0EFF4"/>
                </a:solidFill>
                <a:latin typeface="Trebuchet MS"/>
                <a:cs typeface="Trebuchet MS"/>
              </a:rPr>
              <a:t>year</a:t>
            </a:r>
            <a:endParaRPr sz="1350">
              <a:latin typeface="Trebuchet MS"/>
              <a:cs typeface="Trebuchet MS"/>
            </a:endParaRPr>
          </a:p>
        </p:txBody>
      </p:sp>
      <p:sp>
        <p:nvSpPr>
          <p:cNvPr id="21" name="object 21"/>
          <p:cNvSpPr txBox="1"/>
          <p:nvPr/>
        </p:nvSpPr>
        <p:spPr>
          <a:xfrm>
            <a:off x="9145143" y="3309106"/>
            <a:ext cx="1870075" cy="1075055"/>
          </a:xfrm>
          <a:prstGeom prst="rect">
            <a:avLst/>
          </a:prstGeom>
        </p:spPr>
        <p:txBody>
          <a:bodyPr vert="horz" wrap="square" lIns="0" tIns="93980" rIns="0" bIns="0" rtlCol="0">
            <a:spAutoFit/>
          </a:bodyPr>
          <a:lstStyle/>
          <a:p>
            <a:pPr marL="3175" algn="ctr">
              <a:lnSpc>
                <a:spcPct val="100000"/>
              </a:lnSpc>
              <a:spcBef>
                <a:spcPts val="740"/>
              </a:spcBef>
            </a:pPr>
            <a:r>
              <a:rPr sz="2800" i="1" spc="5" dirty="0">
                <a:solidFill>
                  <a:srgbClr val="F0EFF4"/>
                </a:solidFill>
                <a:latin typeface="Verdana"/>
                <a:cs typeface="Verdana"/>
              </a:rPr>
              <a:t>1</a:t>
            </a:r>
            <a:r>
              <a:rPr sz="2800" i="1" spc="-325" dirty="0">
                <a:solidFill>
                  <a:srgbClr val="F0EFF4"/>
                </a:solidFill>
                <a:latin typeface="Verdana"/>
                <a:cs typeface="Verdana"/>
              </a:rPr>
              <a:t> </a:t>
            </a:r>
            <a:r>
              <a:rPr sz="2800" i="1" spc="5" dirty="0">
                <a:solidFill>
                  <a:srgbClr val="F0EFF4"/>
                </a:solidFill>
                <a:latin typeface="Verdana"/>
                <a:cs typeface="Verdana"/>
              </a:rPr>
              <a:t>0</a:t>
            </a:r>
            <a:r>
              <a:rPr sz="2800" i="1" spc="-325" dirty="0">
                <a:solidFill>
                  <a:srgbClr val="F0EFF4"/>
                </a:solidFill>
                <a:latin typeface="Verdana"/>
                <a:cs typeface="Verdana"/>
              </a:rPr>
              <a:t> </a:t>
            </a:r>
            <a:r>
              <a:rPr sz="2800" i="1" spc="5" dirty="0">
                <a:solidFill>
                  <a:srgbClr val="F0EFF4"/>
                </a:solidFill>
                <a:latin typeface="Verdana"/>
                <a:cs typeface="Verdana"/>
              </a:rPr>
              <a:t>0</a:t>
            </a:r>
            <a:r>
              <a:rPr sz="2800" i="1" spc="-330" dirty="0">
                <a:solidFill>
                  <a:srgbClr val="F0EFF4"/>
                </a:solidFill>
                <a:latin typeface="Verdana"/>
                <a:cs typeface="Verdana"/>
              </a:rPr>
              <a:t> </a:t>
            </a:r>
            <a:r>
              <a:rPr sz="2600" i="1" spc="-5" dirty="0">
                <a:solidFill>
                  <a:srgbClr val="F0EFF4"/>
                </a:solidFill>
                <a:latin typeface="Calibri"/>
                <a:cs typeface="Calibri"/>
              </a:rPr>
              <a:t>+</a:t>
            </a:r>
            <a:endParaRPr sz="2600">
              <a:latin typeface="Calibri"/>
              <a:cs typeface="Calibri"/>
            </a:endParaRPr>
          </a:p>
          <a:p>
            <a:pPr marL="1905" algn="ctr">
              <a:lnSpc>
                <a:spcPct val="100000"/>
              </a:lnSpc>
              <a:spcBef>
                <a:spcPts val="330"/>
              </a:spcBef>
            </a:pPr>
            <a:r>
              <a:rPr sz="1350" i="1" spc="65" dirty="0">
                <a:solidFill>
                  <a:srgbClr val="F0EFF4"/>
                </a:solidFill>
                <a:latin typeface="Trebuchet MS"/>
                <a:cs typeface="Trebuchet MS"/>
              </a:rPr>
              <a:t>international</a:t>
            </a:r>
            <a:endParaRPr sz="1350">
              <a:latin typeface="Trebuchet MS"/>
              <a:cs typeface="Trebuchet MS"/>
            </a:endParaRPr>
          </a:p>
          <a:p>
            <a:pPr algn="ctr">
              <a:lnSpc>
                <a:spcPct val="100000"/>
              </a:lnSpc>
              <a:spcBef>
                <a:spcPts val="685"/>
              </a:spcBef>
            </a:pPr>
            <a:r>
              <a:rPr sz="1350" i="1" spc="90" dirty="0">
                <a:solidFill>
                  <a:srgbClr val="F0EFF4"/>
                </a:solidFill>
                <a:latin typeface="Trebuchet MS"/>
                <a:cs typeface="Trebuchet MS"/>
              </a:rPr>
              <a:t>and</a:t>
            </a:r>
            <a:r>
              <a:rPr sz="1350" i="1" spc="240" dirty="0">
                <a:solidFill>
                  <a:srgbClr val="F0EFF4"/>
                </a:solidFill>
                <a:latin typeface="Trebuchet MS"/>
                <a:cs typeface="Trebuchet MS"/>
              </a:rPr>
              <a:t> </a:t>
            </a:r>
            <a:r>
              <a:rPr sz="1350" i="1" spc="75" dirty="0">
                <a:solidFill>
                  <a:srgbClr val="F0EFF4"/>
                </a:solidFill>
                <a:latin typeface="Trebuchet MS"/>
                <a:cs typeface="Trebuchet MS"/>
              </a:rPr>
              <a:t>scientific</a:t>
            </a:r>
            <a:r>
              <a:rPr sz="1350" i="1" spc="245" dirty="0">
                <a:solidFill>
                  <a:srgbClr val="F0EFF4"/>
                </a:solidFill>
                <a:latin typeface="Trebuchet MS"/>
                <a:cs typeface="Trebuchet MS"/>
              </a:rPr>
              <a:t> </a:t>
            </a:r>
            <a:r>
              <a:rPr sz="1350" i="1" spc="50" dirty="0">
                <a:solidFill>
                  <a:srgbClr val="F0EFF4"/>
                </a:solidFill>
                <a:latin typeface="Trebuchet MS"/>
                <a:cs typeface="Trebuchet MS"/>
              </a:rPr>
              <a:t>events</a:t>
            </a:r>
            <a:endParaRPr sz="1350">
              <a:latin typeface="Trebuchet MS"/>
              <a:cs typeface="Trebuchet M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3597496642"/>
              </p:ext>
            </p:extLst>
          </p:nvPr>
        </p:nvGraphicFramePr>
        <p:xfrm>
          <a:off x="2971800" y="533400"/>
          <a:ext cx="5857049" cy="6047515"/>
        </p:xfrm>
        <a:graphic>
          <a:graphicData uri="http://schemas.openxmlformats.org/drawingml/2006/table">
            <a:tbl>
              <a:tblPr firstRow="1" firstCol="1" bandRow="1">
                <a:tableStyleId>{5C22544A-7EE6-4342-B048-85BDC9FD1C3A}</a:tableStyleId>
              </a:tblPr>
              <a:tblGrid>
                <a:gridCol w="2684843"/>
                <a:gridCol w="3172206"/>
              </a:tblGrid>
              <a:tr h="213033">
                <a:tc>
                  <a:txBody>
                    <a:bodyPr/>
                    <a:lstStyle/>
                    <a:p>
                      <a:pPr algn="ctr">
                        <a:lnSpc>
                          <a:spcPct val="115000"/>
                        </a:lnSpc>
                        <a:spcAft>
                          <a:spcPts val="0"/>
                        </a:spcAft>
                      </a:pPr>
                      <a:r>
                        <a:rPr lang="en-US" sz="1400" dirty="0">
                          <a:effectLst/>
                        </a:rPr>
                        <a:t>Building</a:t>
                      </a:r>
                      <a:endParaRPr lang="ru-RU" sz="1400" dirty="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a:effectLst/>
                        </a:rPr>
                        <a:t>Discipline</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38">
                <a:tc rowSpan="2">
                  <a:txBody>
                    <a:bodyPr/>
                    <a:lstStyle/>
                    <a:p>
                      <a:pPr algn="ctr">
                        <a:lnSpc>
                          <a:spcPct val="115000"/>
                        </a:lnSpc>
                        <a:spcAft>
                          <a:spcPts val="0"/>
                        </a:spcAft>
                      </a:pPr>
                      <a:r>
                        <a:rPr lang="en-US" sz="1400" dirty="0">
                          <a:effectLst/>
                        </a:rPr>
                        <a:t>12 additional, 1</a:t>
                      </a:r>
                      <a:r>
                        <a:rPr lang="en-US" sz="1400" baseline="30000" dirty="0">
                          <a:effectLst/>
                        </a:rPr>
                        <a:t>st</a:t>
                      </a:r>
                      <a:r>
                        <a:rPr lang="en-US" sz="1400" dirty="0">
                          <a:effectLst/>
                        </a:rPr>
                        <a:t> and 2</a:t>
                      </a:r>
                      <a:r>
                        <a:rPr lang="en-US" sz="1400" baseline="30000" dirty="0">
                          <a:effectLst/>
                        </a:rPr>
                        <a:t>nd</a:t>
                      </a:r>
                      <a:r>
                        <a:rPr lang="en-US" sz="1400" dirty="0">
                          <a:effectLst/>
                        </a:rPr>
                        <a:t> floor</a:t>
                      </a:r>
                      <a:endParaRPr lang="ru-RU" sz="1400" dirty="0">
                        <a:effectLst/>
                      </a:endParaRPr>
                    </a:p>
                    <a:p>
                      <a:pPr algn="ctr">
                        <a:lnSpc>
                          <a:spcPct val="115000"/>
                        </a:lnSpc>
                        <a:spcAft>
                          <a:spcPts val="0"/>
                        </a:spcAft>
                      </a:pPr>
                      <a:r>
                        <a:rPr lang="en-US" sz="1400" dirty="0">
                          <a:effectLst/>
                        </a:rPr>
                        <a:t> </a:t>
                      </a:r>
                      <a:endParaRPr lang="ru-RU" sz="1400" dirty="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a:effectLst/>
                        </a:rPr>
                        <a:t>Fundamentals of Russian Statehood</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706">
                <a:tc vMerge="1">
                  <a:txBody>
                    <a:bodyPr/>
                    <a:lstStyle/>
                    <a:p>
                      <a:endParaRPr lang="ru-RU"/>
                    </a:p>
                  </a:txBody>
                  <a:tcPr/>
                </a:tc>
                <a:tc>
                  <a:txBody>
                    <a:bodyPr/>
                    <a:lstStyle/>
                    <a:p>
                      <a:pPr algn="ctr">
                        <a:spcAft>
                          <a:spcPts val="1700"/>
                        </a:spcAft>
                      </a:pPr>
                      <a:r>
                        <a:rPr lang="en-US" sz="1400">
                          <a:effectLst/>
                        </a:rPr>
                        <a:t>History of Russia</a:t>
                      </a:r>
                      <a:endParaRPr lang="ru-RU" sz="1400" i="1">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105">
                <a:tc>
                  <a:txBody>
                    <a:bodyPr/>
                    <a:lstStyle/>
                    <a:p>
                      <a:pPr algn="ctr">
                        <a:lnSpc>
                          <a:spcPct val="115000"/>
                        </a:lnSpc>
                        <a:spcAft>
                          <a:spcPts val="0"/>
                        </a:spcAft>
                      </a:pPr>
                      <a:r>
                        <a:rPr lang="en-US" sz="1400">
                          <a:effectLst/>
                        </a:rPr>
                        <a:t>2/4, 2</a:t>
                      </a:r>
                      <a:r>
                        <a:rPr lang="en-US" sz="1400" baseline="30000">
                          <a:effectLst/>
                        </a:rPr>
                        <a:t>nd</a:t>
                      </a:r>
                      <a:r>
                        <a:rPr lang="en-US" sz="1400">
                          <a:effectLst/>
                        </a:rPr>
                        <a:t>  floor</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a:effectLst/>
                        </a:rPr>
                        <a:t>History of medicine</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38">
                <a:tc>
                  <a:txBody>
                    <a:bodyPr/>
                    <a:lstStyle/>
                    <a:p>
                      <a:pPr algn="ctr">
                        <a:lnSpc>
                          <a:spcPct val="115000"/>
                        </a:lnSpc>
                        <a:spcAft>
                          <a:spcPts val="0"/>
                        </a:spcAft>
                      </a:pPr>
                      <a:r>
                        <a:rPr lang="en-US" sz="1400">
                          <a:effectLst/>
                        </a:rPr>
                        <a:t>14 (right wing, 1</a:t>
                      </a:r>
                      <a:r>
                        <a:rPr lang="en-US" sz="1400" baseline="30000">
                          <a:effectLst/>
                        </a:rPr>
                        <a:t>st</a:t>
                      </a:r>
                      <a:r>
                        <a:rPr lang="en-US" sz="1400">
                          <a:effectLst/>
                        </a:rPr>
                        <a:t>  and 2</a:t>
                      </a:r>
                      <a:r>
                        <a:rPr lang="en-US" sz="1400" baseline="30000">
                          <a:effectLst/>
                        </a:rPr>
                        <a:t>nd</a:t>
                      </a:r>
                      <a:r>
                        <a:rPr lang="en-US" sz="1400">
                          <a:effectLst/>
                        </a:rPr>
                        <a:t>  floor)</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a:effectLst/>
                        </a:rPr>
                        <a:t>Russian language</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033">
                <a:tc>
                  <a:txBody>
                    <a:bodyPr/>
                    <a:lstStyle/>
                    <a:p>
                      <a:pPr algn="ctr">
                        <a:lnSpc>
                          <a:spcPct val="115000"/>
                        </a:lnSpc>
                        <a:spcAft>
                          <a:spcPts val="0"/>
                        </a:spcAft>
                      </a:pPr>
                      <a:r>
                        <a:rPr lang="en-US" sz="1400" dirty="0">
                          <a:effectLst/>
                        </a:rPr>
                        <a:t>26,3</a:t>
                      </a:r>
                      <a:r>
                        <a:rPr lang="en-US" sz="1400" baseline="30000" dirty="0">
                          <a:effectLst/>
                        </a:rPr>
                        <a:t>rd</a:t>
                      </a:r>
                      <a:r>
                        <a:rPr lang="en-US" sz="1400" dirty="0">
                          <a:effectLst/>
                        </a:rPr>
                        <a:t>  floor</a:t>
                      </a:r>
                      <a:endParaRPr lang="ru-RU" sz="1400" dirty="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a:effectLst/>
                        </a:rPr>
                        <a:t>English language</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38">
                <a:tc>
                  <a:txBody>
                    <a:bodyPr/>
                    <a:lstStyle/>
                    <a:p>
                      <a:pPr algn="ctr">
                        <a:lnSpc>
                          <a:spcPct val="115000"/>
                        </a:lnSpc>
                        <a:spcAft>
                          <a:spcPts val="0"/>
                        </a:spcAft>
                      </a:pPr>
                      <a:r>
                        <a:rPr lang="en-US" sz="1400">
                          <a:effectLst/>
                        </a:rPr>
                        <a:t>32 (entrance opposite 31), 3</a:t>
                      </a:r>
                      <a:r>
                        <a:rPr lang="en-US" sz="1400" baseline="30000">
                          <a:effectLst/>
                        </a:rPr>
                        <a:t>rd</a:t>
                      </a:r>
                      <a:r>
                        <a:rPr lang="en-US" sz="1400">
                          <a:effectLst/>
                        </a:rPr>
                        <a:t> floor</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a:effectLst/>
                        </a:rPr>
                        <a:t>Latin</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38">
                <a:tc>
                  <a:txBody>
                    <a:bodyPr/>
                    <a:lstStyle/>
                    <a:p>
                      <a:pPr algn="ctr">
                        <a:lnSpc>
                          <a:spcPct val="115000"/>
                        </a:lnSpc>
                        <a:spcAft>
                          <a:spcPts val="0"/>
                        </a:spcAft>
                      </a:pPr>
                      <a:r>
                        <a:rPr lang="en-US" sz="1400">
                          <a:effectLst/>
                        </a:rPr>
                        <a:t>6, 1</a:t>
                      </a:r>
                      <a:r>
                        <a:rPr lang="en-US" sz="1400" baseline="30000">
                          <a:effectLst/>
                        </a:rPr>
                        <a:t>st</a:t>
                      </a:r>
                      <a:r>
                        <a:rPr lang="en-US" sz="1400">
                          <a:effectLst/>
                        </a:rPr>
                        <a:t> floor</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a:effectLst/>
                        </a:rPr>
                        <a:t>Psychology and pedagogy</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8444">
                <a:tc rowSpan="2">
                  <a:txBody>
                    <a:bodyPr/>
                    <a:lstStyle/>
                    <a:p>
                      <a:pPr algn="ctr">
                        <a:lnSpc>
                          <a:spcPct val="115000"/>
                        </a:lnSpc>
                        <a:spcAft>
                          <a:spcPts val="0"/>
                        </a:spcAft>
                      </a:pPr>
                      <a:r>
                        <a:rPr lang="en-US" sz="1400" dirty="0">
                          <a:effectLst/>
                        </a:rPr>
                        <a:t>26,4</a:t>
                      </a:r>
                      <a:r>
                        <a:rPr lang="en-US" sz="1400" baseline="30000" dirty="0">
                          <a:effectLst/>
                        </a:rPr>
                        <a:t>th</a:t>
                      </a:r>
                      <a:r>
                        <a:rPr lang="en-US" sz="1400" dirty="0">
                          <a:effectLst/>
                        </a:rPr>
                        <a:t> floor </a:t>
                      </a:r>
                      <a:r>
                        <a:rPr lang="en-US" sz="1400" dirty="0" smtClean="0">
                          <a:effectLst/>
                        </a:rPr>
                        <a:t>(left wing</a:t>
                      </a:r>
                      <a:r>
                        <a:rPr lang="en-US" sz="1400" dirty="0">
                          <a:effectLst/>
                        </a:rPr>
                        <a:t>)</a:t>
                      </a:r>
                      <a:endParaRPr lang="ru-RU" sz="1400" dirty="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effectLst/>
                        </a:rPr>
                        <a:t> </a:t>
                      </a:r>
                    </a:p>
                    <a:p>
                      <a:pPr algn="ctr">
                        <a:lnSpc>
                          <a:spcPct val="115000"/>
                        </a:lnSpc>
                        <a:spcAft>
                          <a:spcPts val="0"/>
                        </a:spcAft>
                      </a:pPr>
                      <a:r>
                        <a:rPr lang="ru-RU" sz="1400">
                          <a:effectLst/>
                        </a:rPr>
                        <a:t>Medical Physics, Biophysics</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4015">
                <a:tc vMerge="1">
                  <a:txBody>
                    <a:bodyPr/>
                    <a:lstStyle/>
                    <a:p>
                      <a:endParaRPr lang="ru-RU"/>
                    </a:p>
                  </a:txBody>
                  <a:tcPr/>
                </a:tc>
                <a:tc>
                  <a:txBody>
                    <a:bodyPr/>
                    <a:lstStyle/>
                    <a:p>
                      <a:pPr algn="ctr">
                        <a:spcAft>
                          <a:spcPts val="1700"/>
                        </a:spcAft>
                      </a:pPr>
                      <a:r>
                        <a:rPr lang="ru-RU" sz="1400">
                          <a:effectLst/>
                        </a:rPr>
                        <a:t>Information Technology in </a:t>
                      </a:r>
                      <a:r>
                        <a:rPr lang="en-US" sz="1400">
                          <a:effectLst/>
                        </a:rPr>
                        <a:t>Medicine</a:t>
                      </a:r>
                      <a:endParaRPr lang="ru-RU" sz="1400" i="1">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105">
                <a:tc>
                  <a:txBody>
                    <a:bodyPr/>
                    <a:lstStyle/>
                    <a:p>
                      <a:pPr algn="ctr">
                        <a:lnSpc>
                          <a:spcPct val="115000"/>
                        </a:lnSpc>
                        <a:spcAft>
                          <a:spcPts val="0"/>
                        </a:spcAft>
                      </a:pPr>
                      <a:r>
                        <a:rPr lang="en-US" sz="1400">
                          <a:effectLst/>
                        </a:rPr>
                        <a:t>5, 1</a:t>
                      </a:r>
                      <a:r>
                        <a:rPr lang="en-US" sz="1400" baseline="30000">
                          <a:effectLst/>
                        </a:rPr>
                        <a:t>st</a:t>
                      </a:r>
                      <a:r>
                        <a:rPr lang="en-US" sz="1400">
                          <a:effectLst/>
                        </a:rPr>
                        <a:t> and 2</a:t>
                      </a:r>
                      <a:r>
                        <a:rPr lang="en-US" sz="1400" baseline="30000">
                          <a:effectLst/>
                        </a:rPr>
                        <a:t>nd</a:t>
                      </a:r>
                      <a:r>
                        <a:rPr lang="en-US" sz="1400">
                          <a:effectLst/>
                        </a:rPr>
                        <a:t> floor</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en-US" sz="1400">
                          <a:effectLst/>
                        </a:rPr>
                        <a:t>Chemistry</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38">
                <a:tc>
                  <a:txBody>
                    <a:bodyPr/>
                    <a:lstStyle/>
                    <a:p>
                      <a:pPr algn="ctr">
                        <a:lnSpc>
                          <a:spcPct val="115000"/>
                        </a:lnSpc>
                        <a:spcAft>
                          <a:spcPts val="0"/>
                        </a:spcAft>
                      </a:pPr>
                      <a:r>
                        <a:rPr lang="en-US" sz="1400">
                          <a:effectLst/>
                        </a:rPr>
                        <a:t>26, 2</a:t>
                      </a:r>
                      <a:r>
                        <a:rPr lang="en-US" sz="1400" baseline="30000">
                          <a:effectLst/>
                        </a:rPr>
                        <a:t>nd</a:t>
                      </a:r>
                      <a:r>
                        <a:rPr lang="en-US" sz="1400">
                          <a:effectLst/>
                        </a:rPr>
                        <a:t> floor (left wing)</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r>
              <a:tr h="213033">
                <a:tc>
                  <a:txBody>
                    <a:bodyPr/>
                    <a:lstStyle/>
                    <a:p>
                      <a:pPr algn="ctr">
                        <a:lnSpc>
                          <a:spcPct val="115000"/>
                        </a:lnSpc>
                        <a:spcAft>
                          <a:spcPts val="0"/>
                        </a:spcAft>
                      </a:pPr>
                      <a:r>
                        <a:rPr lang="en-US" sz="1400">
                          <a:effectLst/>
                        </a:rPr>
                        <a:t>9, 3</a:t>
                      </a:r>
                      <a:r>
                        <a:rPr lang="en-US" sz="1400" baseline="30000">
                          <a:effectLst/>
                        </a:rPr>
                        <a:t>rd</a:t>
                      </a:r>
                      <a:r>
                        <a:rPr lang="en-US" sz="1400">
                          <a:effectLst/>
                        </a:rPr>
                        <a:t> floor</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a:effectLst/>
                        </a:rPr>
                        <a:t>Biology</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38">
                <a:tc>
                  <a:txBody>
                    <a:bodyPr/>
                    <a:lstStyle/>
                    <a:p>
                      <a:pPr algn="ctr">
                        <a:lnSpc>
                          <a:spcPct val="115000"/>
                        </a:lnSpc>
                        <a:spcAft>
                          <a:spcPts val="0"/>
                        </a:spcAft>
                      </a:pPr>
                      <a:r>
                        <a:rPr lang="en-US" sz="1400">
                          <a:effectLst/>
                        </a:rPr>
                        <a:t>11, 1</a:t>
                      </a:r>
                      <a:r>
                        <a:rPr lang="en-US" sz="1400" baseline="30000">
                          <a:effectLst/>
                        </a:rPr>
                        <a:t>st</a:t>
                      </a:r>
                      <a:r>
                        <a:rPr lang="en-US" sz="1400">
                          <a:effectLst/>
                        </a:rPr>
                        <a:t>, 2</a:t>
                      </a:r>
                      <a:r>
                        <a:rPr lang="en-US" sz="1400" baseline="30000">
                          <a:effectLst/>
                        </a:rPr>
                        <a:t>nd</a:t>
                      </a:r>
                      <a:r>
                        <a:rPr lang="en-US" sz="1400">
                          <a:effectLst/>
                        </a:rPr>
                        <a:t> and 3</a:t>
                      </a:r>
                      <a:r>
                        <a:rPr lang="en-US" sz="1400" baseline="30000">
                          <a:effectLst/>
                        </a:rPr>
                        <a:t>rd</a:t>
                      </a:r>
                      <a:r>
                        <a:rPr lang="en-US" sz="1400">
                          <a:effectLst/>
                        </a:rPr>
                        <a:t> floor</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a:effectLst/>
                        </a:rPr>
                        <a:t>Anatomy</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38">
                <a:tc>
                  <a:txBody>
                    <a:bodyPr/>
                    <a:lstStyle/>
                    <a:p>
                      <a:pPr algn="ctr">
                        <a:lnSpc>
                          <a:spcPct val="115000"/>
                        </a:lnSpc>
                        <a:spcAft>
                          <a:spcPts val="0"/>
                        </a:spcAft>
                      </a:pPr>
                      <a:r>
                        <a:rPr lang="en-US" sz="1400">
                          <a:effectLst/>
                        </a:rPr>
                        <a:t>6, 2</a:t>
                      </a:r>
                      <a:r>
                        <a:rPr lang="en-US" sz="1400" baseline="30000">
                          <a:effectLst/>
                        </a:rPr>
                        <a:t>nd</a:t>
                      </a:r>
                      <a:r>
                        <a:rPr lang="en-US" sz="1400">
                          <a:effectLst/>
                        </a:rPr>
                        <a:t> floor</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a:effectLst/>
                        </a:rPr>
                        <a:t>Basics of nursing staff professional activity</a:t>
                      </a:r>
                      <a:endParaRPr lang="ru-RU" sz="140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033">
                <a:tc>
                  <a:txBody>
                    <a:bodyPr/>
                    <a:lstStyle/>
                    <a:p>
                      <a:pPr algn="ctr">
                        <a:lnSpc>
                          <a:spcPct val="115000"/>
                        </a:lnSpc>
                        <a:spcAft>
                          <a:spcPts val="0"/>
                        </a:spcAft>
                      </a:pPr>
                      <a:r>
                        <a:rPr lang="en-US" sz="1400" dirty="0">
                          <a:effectLst/>
                        </a:rPr>
                        <a:t>39</a:t>
                      </a:r>
                      <a:endParaRPr lang="ru-RU" sz="1400" dirty="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rPr>
                        <a:t>Sports</a:t>
                      </a:r>
                      <a:endParaRPr lang="ru-RU" sz="1400" dirty="0">
                        <a:solidFill>
                          <a:srgbClr val="4D4436"/>
                        </a:solidFill>
                        <a:effectLst/>
                        <a:latin typeface="Cambria"/>
                        <a:ea typeface="Cambria"/>
                        <a:cs typeface="Times New Roman"/>
                      </a:endParaRPr>
                    </a:p>
                  </a:txBody>
                  <a:tcPr marL="36703" marR="3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19172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9154" y="2793"/>
            <a:ext cx="5158740" cy="640715"/>
          </a:xfrm>
          <a:prstGeom prst="rect">
            <a:avLst/>
          </a:prstGeom>
        </p:spPr>
        <p:txBody>
          <a:bodyPr vert="horz" wrap="square" lIns="0" tIns="17145" rIns="0" bIns="0" rtlCol="0">
            <a:spAutoFit/>
          </a:bodyPr>
          <a:lstStyle/>
          <a:p>
            <a:pPr marL="12700">
              <a:lnSpc>
                <a:spcPct val="100000"/>
              </a:lnSpc>
              <a:spcBef>
                <a:spcPts val="135"/>
              </a:spcBef>
            </a:pPr>
            <a:r>
              <a:rPr sz="4000" b="1" spc="170" dirty="0">
                <a:solidFill>
                  <a:srgbClr val="1F4E79"/>
                </a:solidFill>
                <a:latin typeface="Cambria"/>
                <a:cs typeface="Cambria"/>
              </a:rPr>
              <a:t>Timetable</a:t>
            </a:r>
            <a:r>
              <a:rPr sz="4000" b="1" spc="-114" dirty="0">
                <a:solidFill>
                  <a:srgbClr val="1F4E79"/>
                </a:solidFill>
                <a:latin typeface="Cambria"/>
                <a:cs typeface="Cambria"/>
              </a:rPr>
              <a:t> </a:t>
            </a:r>
            <a:r>
              <a:rPr sz="4000" b="1" spc="75" dirty="0">
                <a:solidFill>
                  <a:srgbClr val="1F4E79"/>
                </a:solidFill>
                <a:latin typeface="Cambria"/>
                <a:cs typeface="Cambria"/>
              </a:rPr>
              <a:t>of</a:t>
            </a:r>
            <a:r>
              <a:rPr sz="4000" b="1" spc="100" dirty="0">
                <a:solidFill>
                  <a:srgbClr val="1F4E79"/>
                </a:solidFill>
                <a:latin typeface="Cambria"/>
                <a:cs typeface="Cambria"/>
              </a:rPr>
              <a:t> </a:t>
            </a:r>
            <a:r>
              <a:rPr sz="4000" b="1" spc="225" dirty="0">
                <a:solidFill>
                  <a:srgbClr val="1F4E79"/>
                </a:solidFill>
                <a:latin typeface="Cambria"/>
                <a:cs typeface="Cambria"/>
              </a:rPr>
              <a:t>classes</a:t>
            </a:r>
            <a:endParaRPr sz="4000" dirty="0">
              <a:latin typeface="Cambria"/>
              <a:cs typeface="Cambria"/>
            </a:endParaRPr>
          </a:p>
        </p:txBody>
      </p:sp>
      <p:grpSp>
        <p:nvGrpSpPr>
          <p:cNvPr id="3" name="object 3"/>
          <p:cNvGrpSpPr/>
          <p:nvPr/>
        </p:nvGrpSpPr>
        <p:grpSpPr>
          <a:xfrm>
            <a:off x="9390886" y="0"/>
            <a:ext cx="2798445" cy="6859905"/>
            <a:chOff x="9390886" y="0"/>
            <a:chExt cx="2798445" cy="6859905"/>
          </a:xfrm>
        </p:grpSpPr>
        <p:sp>
          <p:nvSpPr>
            <p:cNvPr id="4" name="object 4"/>
            <p:cNvSpPr/>
            <p:nvPr/>
          </p:nvSpPr>
          <p:spPr>
            <a:xfrm>
              <a:off x="9482327" y="0"/>
              <a:ext cx="2707005" cy="6859905"/>
            </a:xfrm>
            <a:custGeom>
              <a:avLst/>
              <a:gdLst/>
              <a:ahLst/>
              <a:cxnLst/>
              <a:rect l="l" t="t" r="r" b="b"/>
              <a:pathLst>
                <a:path w="2707004" h="6859905">
                  <a:moveTo>
                    <a:pt x="0" y="6859778"/>
                  </a:moveTo>
                  <a:lnTo>
                    <a:pt x="2706624" y="6859778"/>
                  </a:lnTo>
                  <a:lnTo>
                    <a:pt x="2706624" y="0"/>
                  </a:lnTo>
                  <a:lnTo>
                    <a:pt x="0" y="0"/>
                  </a:lnTo>
                  <a:lnTo>
                    <a:pt x="0" y="6859778"/>
                  </a:lnTo>
                  <a:close/>
                </a:path>
              </a:pathLst>
            </a:custGeom>
            <a:solidFill>
              <a:srgbClr val="1F4E79"/>
            </a:solidFill>
          </p:spPr>
          <p:txBody>
            <a:bodyPr wrap="square" lIns="0" tIns="0" rIns="0" bIns="0" rtlCol="0"/>
            <a:lstStyle/>
            <a:p>
              <a:endParaRPr/>
            </a:p>
          </p:txBody>
        </p:sp>
        <p:sp>
          <p:nvSpPr>
            <p:cNvPr id="5" name="object 5"/>
            <p:cNvSpPr/>
            <p:nvPr/>
          </p:nvSpPr>
          <p:spPr>
            <a:xfrm>
              <a:off x="9390886" y="0"/>
              <a:ext cx="91440" cy="6859905"/>
            </a:xfrm>
            <a:custGeom>
              <a:avLst/>
              <a:gdLst/>
              <a:ahLst/>
              <a:cxnLst/>
              <a:rect l="l" t="t" r="r" b="b"/>
              <a:pathLst>
                <a:path w="91440" h="6859905">
                  <a:moveTo>
                    <a:pt x="0" y="6859778"/>
                  </a:moveTo>
                  <a:lnTo>
                    <a:pt x="91441" y="6859778"/>
                  </a:lnTo>
                  <a:lnTo>
                    <a:pt x="91441" y="0"/>
                  </a:lnTo>
                  <a:lnTo>
                    <a:pt x="0" y="0"/>
                  </a:lnTo>
                  <a:lnTo>
                    <a:pt x="0" y="6859778"/>
                  </a:lnTo>
                  <a:close/>
                </a:path>
              </a:pathLst>
            </a:custGeom>
            <a:solidFill>
              <a:srgbClr val="6FAC46"/>
            </a:solidFill>
          </p:spPr>
          <p:txBody>
            <a:bodyPr wrap="square" lIns="0" tIns="0" rIns="0" bIns="0" rtlCol="0"/>
            <a:lstStyle/>
            <a:p>
              <a:endParaRPr/>
            </a:p>
          </p:txBody>
        </p:sp>
        <p:sp>
          <p:nvSpPr>
            <p:cNvPr id="6" name="object 6"/>
            <p:cNvSpPr/>
            <p:nvPr/>
          </p:nvSpPr>
          <p:spPr>
            <a:xfrm>
              <a:off x="9660235" y="3605959"/>
              <a:ext cx="2343785" cy="3024505"/>
            </a:xfrm>
            <a:custGeom>
              <a:avLst/>
              <a:gdLst/>
              <a:ahLst/>
              <a:cxnLst/>
              <a:rect l="l" t="t" r="r" b="b"/>
              <a:pathLst>
                <a:path w="2343784" h="3024504">
                  <a:moveTo>
                    <a:pt x="1398455" y="0"/>
                  </a:moveTo>
                  <a:lnTo>
                    <a:pt x="944902" y="0"/>
                  </a:lnTo>
                  <a:lnTo>
                    <a:pt x="897249" y="7742"/>
                  </a:lnTo>
                  <a:lnTo>
                    <a:pt x="855764" y="29275"/>
                  </a:lnTo>
                  <a:lnTo>
                    <a:pt x="822987" y="62058"/>
                  </a:lnTo>
                  <a:lnTo>
                    <a:pt x="801458" y="103551"/>
                  </a:lnTo>
                  <a:lnTo>
                    <a:pt x="793718" y="151214"/>
                  </a:lnTo>
                  <a:lnTo>
                    <a:pt x="793718" y="226821"/>
                  </a:lnTo>
                  <a:lnTo>
                    <a:pt x="151184" y="226821"/>
                  </a:lnTo>
                  <a:lnTo>
                    <a:pt x="103531" y="234563"/>
                  </a:lnTo>
                  <a:lnTo>
                    <a:pt x="62046" y="256096"/>
                  </a:lnTo>
                  <a:lnTo>
                    <a:pt x="29269" y="288880"/>
                  </a:lnTo>
                  <a:lnTo>
                    <a:pt x="7740" y="330373"/>
                  </a:lnTo>
                  <a:lnTo>
                    <a:pt x="0" y="378036"/>
                  </a:lnTo>
                  <a:lnTo>
                    <a:pt x="0" y="2873080"/>
                  </a:lnTo>
                  <a:lnTo>
                    <a:pt x="7741" y="2920743"/>
                  </a:lnTo>
                  <a:lnTo>
                    <a:pt x="29269" y="2962236"/>
                  </a:lnTo>
                  <a:lnTo>
                    <a:pt x="62046" y="2995020"/>
                  </a:lnTo>
                  <a:lnTo>
                    <a:pt x="103531" y="3016552"/>
                  </a:lnTo>
                  <a:lnTo>
                    <a:pt x="151184" y="3024295"/>
                  </a:lnTo>
                  <a:lnTo>
                    <a:pt x="2192174" y="3024295"/>
                  </a:lnTo>
                  <a:lnTo>
                    <a:pt x="2239828" y="3016552"/>
                  </a:lnTo>
                  <a:lnTo>
                    <a:pt x="2281313" y="2995020"/>
                  </a:lnTo>
                  <a:lnTo>
                    <a:pt x="2314089" y="2962236"/>
                  </a:lnTo>
                  <a:lnTo>
                    <a:pt x="2335618" y="2920743"/>
                  </a:lnTo>
                  <a:lnTo>
                    <a:pt x="2343359" y="2873080"/>
                  </a:lnTo>
                  <a:lnTo>
                    <a:pt x="2343359" y="2797468"/>
                  </a:lnTo>
                  <a:lnTo>
                    <a:pt x="226777" y="2797468"/>
                  </a:lnTo>
                  <a:lnTo>
                    <a:pt x="226776" y="453643"/>
                  </a:lnTo>
                  <a:lnTo>
                    <a:pt x="2343358" y="453643"/>
                  </a:lnTo>
                  <a:lnTo>
                    <a:pt x="2343358" y="378036"/>
                  </a:lnTo>
                  <a:lnTo>
                    <a:pt x="1171679" y="378036"/>
                  </a:lnTo>
                  <a:lnTo>
                    <a:pt x="1126855" y="369353"/>
                  </a:lnTo>
                  <a:lnTo>
                    <a:pt x="1090890" y="345430"/>
                  </a:lnTo>
                  <a:lnTo>
                    <a:pt x="1066972" y="309458"/>
                  </a:lnTo>
                  <a:lnTo>
                    <a:pt x="1058291" y="264625"/>
                  </a:lnTo>
                  <a:lnTo>
                    <a:pt x="1060417" y="242120"/>
                  </a:lnTo>
                  <a:lnTo>
                    <a:pt x="1077425" y="201363"/>
                  </a:lnTo>
                  <a:lnTo>
                    <a:pt x="1108429" y="170352"/>
                  </a:lnTo>
                  <a:lnTo>
                    <a:pt x="1149178" y="153340"/>
                  </a:lnTo>
                  <a:lnTo>
                    <a:pt x="1171679" y="151214"/>
                  </a:lnTo>
                  <a:lnTo>
                    <a:pt x="1549640" y="151214"/>
                  </a:lnTo>
                  <a:lnTo>
                    <a:pt x="1541899" y="103551"/>
                  </a:lnTo>
                  <a:lnTo>
                    <a:pt x="1520371" y="62058"/>
                  </a:lnTo>
                  <a:lnTo>
                    <a:pt x="1487594" y="29275"/>
                  </a:lnTo>
                  <a:lnTo>
                    <a:pt x="1446109" y="7742"/>
                  </a:lnTo>
                  <a:lnTo>
                    <a:pt x="1398455" y="0"/>
                  </a:lnTo>
                  <a:close/>
                </a:path>
                <a:path w="2343784" h="3024504">
                  <a:moveTo>
                    <a:pt x="2343358" y="453643"/>
                  </a:moveTo>
                  <a:lnTo>
                    <a:pt x="2116582" y="453643"/>
                  </a:lnTo>
                  <a:lnTo>
                    <a:pt x="2116582" y="2797468"/>
                  </a:lnTo>
                  <a:lnTo>
                    <a:pt x="2343359" y="2797468"/>
                  </a:lnTo>
                  <a:lnTo>
                    <a:pt x="2343358" y="453643"/>
                  </a:lnTo>
                  <a:close/>
                </a:path>
                <a:path w="2343784" h="3024504">
                  <a:moveTo>
                    <a:pt x="1700824" y="453643"/>
                  </a:moveTo>
                  <a:lnTo>
                    <a:pt x="642533" y="453643"/>
                  </a:lnTo>
                  <a:lnTo>
                    <a:pt x="642533" y="680465"/>
                  </a:lnTo>
                  <a:lnTo>
                    <a:pt x="1700824" y="680465"/>
                  </a:lnTo>
                  <a:lnTo>
                    <a:pt x="1700824" y="453643"/>
                  </a:lnTo>
                  <a:close/>
                </a:path>
                <a:path w="2343784" h="3024504">
                  <a:moveTo>
                    <a:pt x="1549640" y="151214"/>
                  </a:moveTo>
                  <a:lnTo>
                    <a:pt x="1171679" y="151214"/>
                  </a:lnTo>
                  <a:lnTo>
                    <a:pt x="1216503" y="159897"/>
                  </a:lnTo>
                  <a:lnTo>
                    <a:pt x="1252468" y="183820"/>
                  </a:lnTo>
                  <a:lnTo>
                    <a:pt x="1276386" y="219792"/>
                  </a:lnTo>
                  <a:lnTo>
                    <a:pt x="1285067" y="264625"/>
                  </a:lnTo>
                  <a:lnTo>
                    <a:pt x="1276386" y="309458"/>
                  </a:lnTo>
                  <a:lnTo>
                    <a:pt x="1252468" y="345430"/>
                  </a:lnTo>
                  <a:lnTo>
                    <a:pt x="1216503" y="369353"/>
                  </a:lnTo>
                  <a:lnTo>
                    <a:pt x="1171679" y="378036"/>
                  </a:lnTo>
                  <a:lnTo>
                    <a:pt x="2343358" y="378036"/>
                  </a:lnTo>
                  <a:lnTo>
                    <a:pt x="2335618" y="330373"/>
                  </a:lnTo>
                  <a:lnTo>
                    <a:pt x="2314089" y="288880"/>
                  </a:lnTo>
                  <a:lnTo>
                    <a:pt x="2281312" y="256096"/>
                  </a:lnTo>
                  <a:lnTo>
                    <a:pt x="2239827" y="234563"/>
                  </a:lnTo>
                  <a:lnTo>
                    <a:pt x="2192174" y="226821"/>
                  </a:lnTo>
                  <a:lnTo>
                    <a:pt x="1549640" y="226821"/>
                  </a:lnTo>
                  <a:lnTo>
                    <a:pt x="1549640" y="151214"/>
                  </a:lnTo>
                  <a:close/>
                </a:path>
              </a:pathLst>
            </a:custGeom>
            <a:solidFill>
              <a:srgbClr val="FFD246"/>
            </a:solidFill>
          </p:spPr>
          <p:txBody>
            <a:bodyPr wrap="square" lIns="0" tIns="0" rIns="0" bIns="0" rtlCol="0"/>
            <a:lstStyle/>
            <a:p>
              <a:endParaRPr/>
            </a:p>
          </p:txBody>
        </p:sp>
      </p:grpSp>
      <p:grpSp>
        <p:nvGrpSpPr>
          <p:cNvPr id="7" name="object 7"/>
          <p:cNvGrpSpPr/>
          <p:nvPr/>
        </p:nvGrpSpPr>
        <p:grpSpPr>
          <a:xfrm>
            <a:off x="9052559" y="0"/>
            <a:ext cx="283845" cy="6859905"/>
            <a:chOff x="9052559" y="0"/>
            <a:chExt cx="283845" cy="6859905"/>
          </a:xfrm>
        </p:grpSpPr>
        <p:sp>
          <p:nvSpPr>
            <p:cNvPr id="8" name="object 8"/>
            <p:cNvSpPr/>
            <p:nvPr/>
          </p:nvSpPr>
          <p:spPr>
            <a:xfrm>
              <a:off x="9052559" y="0"/>
              <a:ext cx="165100" cy="6859905"/>
            </a:xfrm>
            <a:custGeom>
              <a:avLst/>
              <a:gdLst/>
              <a:ahLst/>
              <a:cxnLst/>
              <a:rect l="l" t="t" r="r" b="b"/>
              <a:pathLst>
                <a:path w="165100" h="6859905">
                  <a:moveTo>
                    <a:pt x="164592" y="0"/>
                  </a:moveTo>
                  <a:lnTo>
                    <a:pt x="0" y="0"/>
                  </a:lnTo>
                  <a:lnTo>
                    <a:pt x="0" y="6859778"/>
                  </a:lnTo>
                  <a:lnTo>
                    <a:pt x="164592" y="6859778"/>
                  </a:lnTo>
                  <a:lnTo>
                    <a:pt x="164592" y="0"/>
                  </a:lnTo>
                  <a:close/>
                </a:path>
              </a:pathLst>
            </a:custGeom>
            <a:solidFill>
              <a:srgbClr val="EC7C30"/>
            </a:solidFill>
          </p:spPr>
          <p:txBody>
            <a:bodyPr wrap="square" lIns="0" tIns="0" rIns="0" bIns="0" rtlCol="0"/>
            <a:lstStyle/>
            <a:p>
              <a:endParaRPr/>
            </a:p>
          </p:txBody>
        </p:sp>
        <p:sp>
          <p:nvSpPr>
            <p:cNvPr id="9" name="object 9"/>
            <p:cNvSpPr/>
            <p:nvPr/>
          </p:nvSpPr>
          <p:spPr>
            <a:xfrm>
              <a:off x="9217151" y="0"/>
              <a:ext cx="119380" cy="6859905"/>
            </a:xfrm>
            <a:custGeom>
              <a:avLst/>
              <a:gdLst/>
              <a:ahLst/>
              <a:cxnLst/>
              <a:rect l="l" t="t" r="r" b="b"/>
              <a:pathLst>
                <a:path w="119379" h="6859905">
                  <a:moveTo>
                    <a:pt x="118872" y="0"/>
                  </a:moveTo>
                  <a:lnTo>
                    <a:pt x="0" y="0"/>
                  </a:lnTo>
                  <a:lnTo>
                    <a:pt x="0" y="6859778"/>
                  </a:lnTo>
                  <a:lnTo>
                    <a:pt x="118872" y="6859778"/>
                  </a:lnTo>
                  <a:lnTo>
                    <a:pt x="118872" y="0"/>
                  </a:lnTo>
                  <a:close/>
                </a:path>
              </a:pathLst>
            </a:custGeom>
            <a:solidFill>
              <a:srgbClr val="FFD246"/>
            </a:solidFill>
          </p:spPr>
          <p:txBody>
            <a:bodyPr wrap="square" lIns="0" tIns="0" rIns="0" bIns="0" rtlCol="0"/>
            <a:lstStyle/>
            <a:p>
              <a:endParaRPr/>
            </a:p>
          </p:txBody>
        </p:sp>
      </p:grpSp>
      <p:graphicFrame>
        <p:nvGraphicFramePr>
          <p:cNvPr id="10" name="object 10"/>
          <p:cNvGraphicFramePr>
            <a:graphicFrameLocks noGrp="1"/>
          </p:cNvGraphicFramePr>
          <p:nvPr>
            <p:extLst>
              <p:ext uri="{D42A27DB-BD31-4B8C-83A1-F6EECF244321}">
                <p14:modId xmlns:p14="http://schemas.microsoft.com/office/powerpoint/2010/main" val="1088431498"/>
              </p:ext>
            </p:extLst>
          </p:nvPr>
        </p:nvGraphicFramePr>
        <p:xfrm>
          <a:off x="494030" y="731012"/>
          <a:ext cx="8418829" cy="5836852"/>
        </p:xfrm>
        <a:graphic>
          <a:graphicData uri="http://schemas.openxmlformats.org/drawingml/2006/table">
            <a:tbl>
              <a:tblPr firstRow="1" bandRow="1">
                <a:tableStyleId>{2D5ABB26-0587-4C30-8999-92F81FD0307C}</a:tableStyleId>
              </a:tblPr>
              <a:tblGrid>
                <a:gridCol w="2336165"/>
                <a:gridCol w="2804160"/>
                <a:gridCol w="3278504"/>
              </a:tblGrid>
              <a:tr h="731520">
                <a:tc>
                  <a:txBody>
                    <a:bodyPr/>
                    <a:lstStyle/>
                    <a:p>
                      <a:pPr marL="72390">
                        <a:lnSpc>
                          <a:spcPts val="3240"/>
                        </a:lnSpc>
                      </a:pPr>
                      <a:r>
                        <a:rPr sz="2800" b="1" spc="5" dirty="0">
                          <a:latin typeface="Tahoma" panose="020B0604030504040204" pitchFamily="34" charset="0"/>
                          <a:ea typeface="Tahoma" panose="020B0604030504040204" pitchFamily="34" charset="0"/>
                          <a:cs typeface="Tahoma" panose="020B0604030504040204" pitchFamily="34" charset="0"/>
                        </a:rPr>
                        <a:t>Lectures</a:t>
                      </a:r>
                      <a:endParaRPr sz="280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6350" algn="ctr">
                        <a:lnSpc>
                          <a:spcPts val="2715"/>
                        </a:lnSpc>
                      </a:pPr>
                      <a:r>
                        <a:rPr sz="2350" dirty="0">
                          <a:latin typeface="Tahoma" panose="020B0604030504040204" pitchFamily="34" charset="0"/>
                          <a:ea typeface="Tahoma" panose="020B0604030504040204" pitchFamily="34" charset="0"/>
                          <a:cs typeface="Tahoma" panose="020B0604030504040204" pitchFamily="34" charset="0"/>
                        </a:rPr>
                        <a:t>1</a:t>
                      </a:r>
                      <a:endParaRPr sz="235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08990">
                        <a:lnSpc>
                          <a:spcPts val="2715"/>
                        </a:lnSpc>
                      </a:pPr>
                      <a:r>
                        <a:rPr sz="2350" spc="15" dirty="0">
                          <a:latin typeface="Tahoma" panose="020B0604030504040204" pitchFamily="34" charset="0"/>
                          <a:ea typeface="Tahoma" panose="020B0604030504040204" pitchFamily="34" charset="0"/>
                          <a:cs typeface="Tahoma" panose="020B0604030504040204" pitchFamily="34" charset="0"/>
                        </a:rPr>
                        <a:t>08.30</a:t>
                      </a:r>
                      <a:r>
                        <a:rPr sz="2350" spc="-45" dirty="0">
                          <a:latin typeface="Tahoma" panose="020B0604030504040204" pitchFamily="34" charset="0"/>
                          <a:ea typeface="Tahoma" panose="020B0604030504040204" pitchFamily="34" charset="0"/>
                          <a:cs typeface="Tahoma" panose="020B0604030504040204" pitchFamily="34" charset="0"/>
                        </a:rPr>
                        <a:t> </a:t>
                      </a:r>
                      <a:r>
                        <a:rPr sz="2350" spc="10" dirty="0">
                          <a:latin typeface="Tahoma" panose="020B0604030504040204" pitchFamily="34" charset="0"/>
                          <a:ea typeface="Tahoma" panose="020B0604030504040204" pitchFamily="34" charset="0"/>
                          <a:cs typeface="Tahoma" panose="020B0604030504040204" pitchFamily="34" charset="0"/>
                        </a:rPr>
                        <a:t>–</a:t>
                      </a:r>
                      <a:r>
                        <a:rPr sz="2350" spc="-30" dirty="0">
                          <a:latin typeface="Tahoma" panose="020B0604030504040204" pitchFamily="34" charset="0"/>
                          <a:ea typeface="Tahoma" panose="020B0604030504040204" pitchFamily="34" charset="0"/>
                          <a:cs typeface="Tahoma" panose="020B0604030504040204" pitchFamily="34" charset="0"/>
                        </a:rPr>
                        <a:t> </a:t>
                      </a:r>
                      <a:r>
                        <a:rPr sz="2350" spc="15" dirty="0">
                          <a:latin typeface="Tahoma" panose="020B0604030504040204" pitchFamily="34" charset="0"/>
                          <a:ea typeface="Tahoma" panose="020B0604030504040204" pitchFamily="34" charset="0"/>
                          <a:cs typeface="Tahoma" panose="020B0604030504040204" pitchFamily="34" charset="0"/>
                        </a:rPr>
                        <a:t>09.15</a:t>
                      </a:r>
                      <a:endParaRPr sz="2350">
                        <a:latin typeface="Tahoma" panose="020B0604030504040204" pitchFamily="34" charset="0"/>
                        <a:ea typeface="Tahoma" panose="020B0604030504040204" pitchFamily="34" charset="0"/>
                        <a:cs typeface="Tahoma" panose="020B0604030504040204" pitchFamily="34" charset="0"/>
                      </a:endParaRPr>
                    </a:p>
                    <a:p>
                      <a:pPr marL="808990">
                        <a:lnSpc>
                          <a:spcPct val="100000"/>
                        </a:lnSpc>
                        <a:spcBef>
                          <a:spcPts val="65"/>
                        </a:spcBef>
                      </a:pPr>
                      <a:r>
                        <a:rPr sz="2350" spc="15" dirty="0">
                          <a:latin typeface="Tahoma" panose="020B0604030504040204" pitchFamily="34" charset="0"/>
                          <a:ea typeface="Tahoma" panose="020B0604030504040204" pitchFamily="34" charset="0"/>
                          <a:cs typeface="Tahoma" panose="020B0604030504040204" pitchFamily="34" charset="0"/>
                        </a:rPr>
                        <a:t>09.20</a:t>
                      </a:r>
                      <a:r>
                        <a:rPr sz="2350" spc="-50" dirty="0">
                          <a:latin typeface="Tahoma" panose="020B0604030504040204" pitchFamily="34" charset="0"/>
                          <a:ea typeface="Tahoma" panose="020B0604030504040204" pitchFamily="34" charset="0"/>
                          <a:cs typeface="Tahoma" panose="020B0604030504040204" pitchFamily="34" charset="0"/>
                        </a:rPr>
                        <a:t> </a:t>
                      </a:r>
                      <a:r>
                        <a:rPr sz="2350" spc="10" dirty="0">
                          <a:latin typeface="Tahoma" panose="020B0604030504040204" pitchFamily="34" charset="0"/>
                          <a:ea typeface="Tahoma" panose="020B0604030504040204" pitchFamily="34" charset="0"/>
                          <a:cs typeface="Tahoma" panose="020B0604030504040204" pitchFamily="34" charset="0"/>
                        </a:rPr>
                        <a:t>–</a:t>
                      </a:r>
                      <a:r>
                        <a:rPr sz="2350" spc="-35" dirty="0">
                          <a:latin typeface="Tahoma" panose="020B0604030504040204" pitchFamily="34" charset="0"/>
                          <a:ea typeface="Tahoma" panose="020B0604030504040204" pitchFamily="34" charset="0"/>
                          <a:cs typeface="Tahoma" panose="020B0604030504040204" pitchFamily="34" charset="0"/>
                        </a:rPr>
                        <a:t> </a:t>
                      </a:r>
                      <a:r>
                        <a:rPr sz="2350" spc="20" dirty="0">
                          <a:latin typeface="Tahoma" panose="020B0604030504040204" pitchFamily="34" charset="0"/>
                          <a:ea typeface="Tahoma" panose="020B0604030504040204" pitchFamily="34" charset="0"/>
                          <a:cs typeface="Tahoma" panose="020B0604030504040204" pitchFamily="34" charset="0"/>
                        </a:rPr>
                        <a:t>10.05</a:t>
                      </a:r>
                      <a:endParaRPr sz="235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93731">
                <a:tc>
                  <a:txBody>
                    <a:bodyPr/>
                    <a:lstStyle/>
                    <a:p>
                      <a:pPr>
                        <a:lnSpc>
                          <a:spcPct val="100000"/>
                        </a:lnSpc>
                      </a:pPr>
                      <a:endParaRPr sz="250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tcPr>
                </a:tc>
                <a:tc>
                  <a:txBody>
                    <a:bodyPr/>
                    <a:lstStyle/>
                    <a:p>
                      <a:pPr marL="6350" algn="ctr">
                        <a:lnSpc>
                          <a:spcPts val="2725"/>
                        </a:lnSpc>
                      </a:pPr>
                      <a:r>
                        <a:rPr sz="2350" dirty="0">
                          <a:latin typeface="Tahoma" panose="020B0604030504040204" pitchFamily="34" charset="0"/>
                          <a:ea typeface="Tahoma" panose="020B0604030504040204" pitchFamily="34" charset="0"/>
                          <a:cs typeface="Tahoma" panose="020B0604030504040204" pitchFamily="34" charset="0"/>
                        </a:rPr>
                        <a:t>2</a:t>
                      </a: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12065" algn="ctr">
                        <a:lnSpc>
                          <a:spcPts val="2725"/>
                        </a:lnSpc>
                      </a:pPr>
                      <a:r>
                        <a:rPr sz="2350" spc="15" dirty="0">
                          <a:latin typeface="Tahoma" panose="020B0604030504040204" pitchFamily="34" charset="0"/>
                          <a:ea typeface="Tahoma" panose="020B0604030504040204" pitchFamily="34" charset="0"/>
                          <a:cs typeface="Tahoma" panose="020B0604030504040204" pitchFamily="34" charset="0"/>
                        </a:rPr>
                        <a:t>10.25</a:t>
                      </a:r>
                      <a:r>
                        <a:rPr sz="2350" spc="-35" dirty="0">
                          <a:latin typeface="Tahoma" panose="020B0604030504040204" pitchFamily="34" charset="0"/>
                          <a:ea typeface="Tahoma" panose="020B0604030504040204" pitchFamily="34" charset="0"/>
                          <a:cs typeface="Tahoma" panose="020B0604030504040204" pitchFamily="34" charset="0"/>
                        </a:rPr>
                        <a:t> </a:t>
                      </a:r>
                      <a:r>
                        <a:rPr sz="2350" spc="15" dirty="0">
                          <a:latin typeface="Tahoma" panose="020B0604030504040204" pitchFamily="34" charset="0"/>
                          <a:ea typeface="Tahoma" panose="020B0604030504040204" pitchFamily="34" charset="0"/>
                          <a:cs typeface="Tahoma" panose="020B0604030504040204" pitchFamily="34" charset="0"/>
                        </a:rPr>
                        <a:t>–</a:t>
                      </a:r>
                      <a:r>
                        <a:rPr sz="2350" spc="-10" dirty="0">
                          <a:latin typeface="Tahoma" panose="020B0604030504040204" pitchFamily="34" charset="0"/>
                          <a:ea typeface="Tahoma" panose="020B0604030504040204" pitchFamily="34" charset="0"/>
                          <a:cs typeface="Tahoma" panose="020B0604030504040204" pitchFamily="34" charset="0"/>
                        </a:rPr>
                        <a:t> </a:t>
                      </a:r>
                      <a:r>
                        <a:rPr sz="2350" spc="15" dirty="0">
                          <a:latin typeface="Tahoma" panose="020B0604030504040204" pitchFamily="34" charset="0"/>
                          <a:ea typeface="Tahoma" panose="020B0604030504040204" pitchFamily="34" charset="0"/>
                          <a:cs typeface="Tahoma" panose="020B0604030504040204" pitchFamily="34" charset="0"/>
                        </a:rPr>
                        <a:t>11.10</a:t>
                      </a:r>
                      <a:endParaRPr sz="235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r>
              <a:tr h="337788">
                <a:tc>
                  <a:txBody>
                    <a:bodyPr/>
                    <a:lstStyle/>
                    <a:p>
                      <a:pPr>
                        <a:lnSpc>
                          <a:spcPct val="100000"/>
                        </a:lnSpc>
                      </a:pPr>
                      <a:endParaRPr sz="210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210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12065" algn="ctr">
                        <a:lnSpc>
                          <a:spcPts val="2510"/>
                        </a:lnSpc>
                      </a:pPr>
                      <a:r>
                        <a:rPr sz="2350" spc="15" dirty="0">
                          <a:latin typeface="Tahoma" panose="020B0604030504040204" pitchFamily="34" charset="0"/>
                          <a:ea typeface="Tahoma" panose="020B0604030504040204" pitchFamily="34" charset="0"/>
                          <a:cs typeface="Tahoma" panose="020B0604030504040204" pitchFamily="34" charset="0"/>
                        </a:rPr>
                        <a:t>11.15</a:t>
                      </a:r>
                      <a:r>
                        <a:rPr sz="2350" spc="-35" dirty="0">
                          <a:latin typeface="Tahoma" panose="020B0604030504040204" pitchFamily="34" charset="0"/>
                          <a:ea typeface="Tahoma" panose="020B0604030504040204" pitchFamily="34" charset="0"/>
                          <a:cs typeface="Tahoma" panose="020B0604030504040204" pitchFamily="34" charset="0"/>
                        </a:rPr>
                        <a:t> </a:t>
                      </a:r>
                      <a:r>
                        <a:rPr sz="2350" spc="15" dirty="0">
                          <a:latin typeface="Tahoma" panose="020B0604030504040204" pitchFamily="34" charset="0"/>
                          <a:ea typeface="Tahoma" panose="020B0604030504040204" pitchFamily="34" charset="0"/>
                          <a:cs typeface="Tahoma" panose="020B0604030504040204" pitchFamily="34" charset="0"/>
                        </a:rPr>
                        <a:t>–</a:t>
                      </a:r>
                      <a:r>
                        <a:rPr sz="2350" spc="-10" dirty="0">
                          <a:latin typeface="Tahoma" panose="020B0604030504040204" pitchFamily="34" charset="0"/>
                          <a:ea typeface="Tahoma" panose="020B0604030504040204" pitchFamily="34" charset="0"/>
                          <a:cs typeface="Tahoma" panose="020B0604030504040204" pitchFamily="34" charset="0"/>
                        </a:rPr>
                        <a:t> </a:t>
                      </a:r>
                      <a:r>
                        <a:rPr sz="2350" spc="15" dirty="0">
                          <a:latin typeface="Tahoma" panose="020B0604030504040204" pitchFamily="34" charset="0"/>
                          <a:ea typeface="Tahoma" panose="020B0604030504040204" pitchFamily="34" charset="0"/>
                          <a:cs typeface="Tahoma" panose="020B0604030504040204" pitchFamily="34" charset="0"/>
                        </a:rPr>
                        <a:t>12.00</a:t>
                      </a:r>
                      <a:endParaRPr sz="235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r>
              <a:tr h="395120">
                <a:tc>
                  <a:txBody>
                    <a:bodyPr/>
                    <a:lstStyle/>
                    <a:p>
                      <a:pPr>
                        <a:lnSpc>
                          <a:spcPct val="100000"/>
                        </a:lnSpc>
                      </a:pPr>
                      <a:endParaRPr sz="250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tcPr>
                </a:tc>
                <a:tc>
                  <a:txBody>
                    <a:bodyPr/>
                    <a:lstStyle/>
                    <a:p>
                      <a:pPr marL="6350" algn="ctr">
                        <a:lnSpc>
                          <a:spcPts val="2735"/>
                        </a:lnSpc>
                      </a:pPr>
                      <a:r>
                        <a:rPr sz="2350" dirty="0">
                          <a:latin typeface="Tahoma" panose="020B0604030504040204" pitchFamily="34" charset="0"/>
                          <a:ea typeface="Tahoma" panose="020B0604030504040204" pitchFamily="34" charset="0"/>
                          <a:cs typeface="Tahoma" panose="020B0604030504040204" pitchFamily="34" charset="0"/>
                        </a:rPr>
                        <a:t>3</a:t>
                      </a: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13970" algn="ctr">
                        <a:lnSpc>
                          <a:spcPts val="2735"/>
                        </a:lnSpc>
                      </a:pPr>
                      <a:r>
                        <a:rPr sz="2350" spc="15" dirty="0">
                          <a:latin typeface="Tahoma" panose="020B0604030504040204" pitchFamily="34" charset="0"/>
                          <a:ea typeface="Tahoma" panose="020B0604030504040204" pitchFamily="34" charset="0"/>
                          <a:cs typeface="Tahoma" panose="020B0604030504040204" pitchFamily="34" charset="0"/>
                        </a:rPr>
                        <a:t>14.15</a:t>
                      </a:r>
                      <a:r>
                        <a:rPr sz="2350" spc="-40" dirty="0">
                          <a:latin typeface="Tahoma" panose="020B0604030504040204" pitchFamily="34" charset="0"/>
                          <a:ea typeface="Tahoma" panose="020B0604030504040204" pitchFamily="34" charset="0"/>
                          <a:cs typeface="Tahoma" panose="020B0604030504040204" pitchFamily="34" charset="0"/>
                        </a:rPr>
                        <a:t> </a:t>
                      </a:r>
                      <a:r>
                        <a:rPr sz="2350" spc="15" dirty="0">
                          <a:latin typeface="Tahoma" panose="020B0604030504040204" pitchFamily="34" charset="0"/>
                          <a:ea typeface="Tahoma" panose="020B0604030504040204" pitchFamily="34" charset="0"/>
                          <a:cs typeface="Tahoma" panose="020B0604030504040204" pitchFamily="34" charset="0"/>
                        </a:rPr>
                        <a:t>–</a:t>
                      </a:r>
                      <a:r>
                        <a:rPr sz="2350" spc="-10" dirty="0">
                          <a:latin typeface="Tahoma" panose="020B0604030504040204" pitchFamily="34" charset="0"/>
                          <a:ea typeface="Tahoma" panose="020B0604030504040204" pitchFamily="34" charset="0"/>
                          <a:cs typeface="Tahoma" panose="020B0604030504040204" pitchFamily="34" charset="0"/>
                        </a:rPr>
                        <a:t> </a:t>
                      </a:r>
                      <a:r>
                        <a:rPr sz="2350" spc="20" dirty="0">
                          <a:latin typeface="Tahoma" panose="020B0604030504040204" pitchFamily="34" charset="0"/>
                          <a:ea typeface="Tahoma" panose="020B0604030504040204" pitchFamily="34" charset="0"/>
                          <a:cs typeface="Tahoma" panose="020B0604030504040204" pitchFamily="34" charset="0"/>
                        </a:rPr>
                        <a:t>15.00</a:t>
                      </a:r>
                      <a:endParaRPr sz="235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r>
              <a:tr h="336399">
                <a:tc>
                  <a:txBody>
                    <a:bodyPr/>
                    <a:lstStyle/>
                    <a:p>
                      <a:pPr>
                        <a:lnSpc>
                          <a:spcPct val="100000"/>
                        </a:lnSpc>
                      </a:pPr>
                      <a:endParaRPr sz="210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210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12065" algn="ctr">
                        <a:lnSpc>
                          <a:spcPts val="2505"/>
                        </a:lnSpc>
                      </a:pPr>
                      <a:r>
                        <a:rPr sz="2350" spc="15" dirty="0">
                          <a:latin typeface="Tahoma" panose="020B0604030504040204" pitchFamily="34" charset="0"/>
                          <a:ea typeface="Tahoma" panose="020B0604030504040204" pitchFamily="34" charset="0"/>
                          <a:cs typeface="Tahoma" panose="020B0604030504040204" pitchFamily="34" charset="0"/>
                        </a:rPr>
                        <a:t>15.05</a:t>
                      </a:r>
                      <a:r>
                        <a:rPr sz="2350" spc="-30" dirty="0">
                          <a:latin typeface="Tahoma" panose="020B0604030504040204" pitchFamily="34" charset="0"/>
                          <a:ea typeface="Tahoma" panose="020B0604030504040204" pitchFamily="34" charset="0"/>
                          <a:cs typeface="Tahoma" panose="020B0604030504040204" pitchFamily="34" charset="0"/>
                        </a:rPr>
                        <a:t> </a:t>
                      </a:r>
                      <a:r>
                        <a:rPr sz="2350" spc="10" dirty="0">
                          <a:latin typeface="Tahoma" panose="020B0604030504040204" pitchFamily="34" charset="0"/>
                          <a:ea typeface="Tahoma" panose="020B0604030504040204" pitchFamily="34" charset="0"/>
                          <a:cs typeface="Tahoma" panose="020B0604030504040204" pitchFamily="34" charset="0"/>
                        </a:rPr>
                        <a:t>–</a:t>
                      </a:r>
                      <a:r>
                        <a:rPr sz="2350" spc="-10" dirty="0">
                          <a:latin typeface="Tahoma" panose="020B0604030504040204" pitchFamily="34" charset="0"/>
                          <a:ea typeface="Tahoma" panose="020B0604030504040204" pitchFamily="34" charset="0"/>
                          <a:cs typeface="Tahoma" panose="020B0604030504040204" pitchFamily="34" charset="0"/>
                        </a:rPr>
                        <a:t> </a:t>
                      </a:r>
                      <a:r>
                        <a:rPr sz="2350" spc="15" dirty="0">
                          <a:latin typeface="Tahoma" panose="020B0604030504040204" pitchFamily="34" charset="0"/>
                          <a:ea typeface="Tahoma" panose="020B0604030504040204" pitchFamily="34" charset="0"/>
                          <a:cs typeface="Tahoma" panose="020B0604030504040204" pitchFamily="34" charset="0"/>
                        </a:rPr>
                        <a:t>15.50</a:t>
                      </a:r>
                      <a:endParaRPr sz="235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r>
              <a:tr h="46230">
                <a:tc>
                  <a:txBody>
                    <a:bodyPr/>
                    <a:lstStyle/>
                    <a:p>
                      <a:pPr>
                        <a:lnSpc>
                          <a:spcPct val="100000"/>
                        </a:lnSpc>
                      </a:pPr>
                      <a:endParaRPr sz="250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tcPr>
                </a:tc>
                <a:tc>
                  <a:txBody>
                    <a:bodyPr/>
                    <a:lstStyle/>
                    <a:p>
                      <a:pPr marL="6350" algn="ctr">
                        <a:lnSpc>
                          <a:spcPts val="2745"/>
                        </a:lnSpc>
                      </a:pPr>
                      <a:r>
                        <a:rPr sz="2350" dirty="0">
                          <a:latin typeface="Tahoma" panose="020B0604030504040204" pitchFamily="34" charset="0"/>
                          <a:ea typeface="Tahoma" panose="020B0604030504040204" pitchFamily="34" charset="0"/>
                          <a:cs typeface="Tahoma" panose="020B0604030504040204" pitchFamily="34" charset="0"/>
                        </a:rPr>
                        <a:t>4</a:t>
                      </a: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12065" algn="ctr">
                        <a:lnSpc>
                          <a:spcPts val="2745"/>
                        </a:lnSpc>
                      </a:pPr>
                      <a:r>
                        <a:rPr sz="2350" spc="15" dirty="0">
                          <a:latin typeface="Tahoma" panose="020B0604030504040204" pitchFamily="34" charset="0"/>
                          <a:ea typeface="Tahoma" panose="020B0604030504040204" pitchFamily="34" charset="0"/>
                          <a:cs typeface="Tahoma" panose="020B0604030504040204" pitchFamily="34" charset="0"/>
                        </a:rPr>
                        <a:t>16.10</a:t>
                      </a:r>
                      <a:r>
                        <a:rPr sz="2350" spc="-30" dirty="0">
                          <a:latin typeface="Tahoma" panose="020B0604030504040204" pitchFamily="34" charset="0"/>
                          <a:ea typeface="Tahoma" panose="020B0604030504040204" pitchFamily="34" charset="0"/>
                          <a:cs typeface="Tahoma" panose="020B0604030504040204" pitchFamily="34" charset="0"/>
                        </a:rPr>
                        <a:t> </a:t>
                      </a:r>
                      <a:r>
                        <a:rPr sz="2350" spc="10" dirty="0">
                          <a:latin typeface="Tahoma" panose="020B0604030504040204" pitchFamily="34" charset="0"/>
                          <a:ea typeface="Tahoma" panose="020B0604030504040204" pitchFamily="34" charset="0"/>
                          <a:cs typeface="Tahoma" panose="020B0604030504040204" pitchFamily="34" charset="0"/>
                        </a:rPr>
                        <a:t>–</a:t>
                      </a:r>
                      <a:r>
                        <a:rPr sz="2350" spc="-10" dirty="0">
                          <a:latin typeface="Tahoma" panose="020B0604030504040204" pitchFamily="34" charset="0"/>
                          <a:ea typeface="Tahoma" panose="020B0604030504040204" pitchFamily="34" charset="0"/>
                          <a:cs typeface="Tahoma" panose="020B0604030504040204" pitchFamily="34" charset="0"/>
                        </a:rPr>
                        <a:t> </a:t>
                      </a:r>
                      <a:r>
                        <a:rPr sz="2350" spc="15" dirty="0">
                          <a:latin typeface="Tahoma" panose="020B0604030504040204" pitchFamily="34" charset="0"/>
                          <a:ea typeface="Tahoma" panose="020B0604030504040204" pitchFamily="34" charset="0"/>
                          <a:cs typeface="Tahoma" panose="020B0604030504040204" pitchFamily="34" charset="0"/>
                        </a:rPr>
                        <a:t>16.55</a:t>
                      </a:r>
                      <a:endParaRPr sz="235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r>
              <a:tr h="335168">
                <a:tc>
                  <a:txBody>
                    <a:bodyPr/>
                    <a:lstStyle/>
                    <a:p>
                      <a:pPr>
                        <a:lnSpc>
                          <a:spcPct val="100000"/>
                        </a:lnSpc>
                      </a:pPr>
                      <a:endParaRPr sz="210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210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12065" algn="ctr">
                        <a:lnSpc>
                          <a:spcPts val="2505"/>
                        </a:lnSpc>
                      </a:pPr>
                      <a:r>
                        <a:rPr sz="2350" spc="15" dirty="0">
                          <a:latin typeface="Tahoma" panose="020B0604030504040204" pitchFamily="34" charset="0"/>
                          <a:ea typeface="Tahoma" panose="020B0604030504040204" pitchFamily="34" charset="0"/>
                          <a:cs typeface="Tahoma" panose="020B0604030504040204" pitchFamily="34" charset="0"/>
                        </a:rPr>
                        <a:t>17.00</a:t>
                      </a:r>
                      <a:r>
                        <a:rPr sz="2350" spc="-30" dirty="0">
                          <a:latin typeface="Tahoma" panose="020B0604030504040204" pitchFamily="34" charset="0"/>
                          <a:ea typeface="Tahoma" panose="020B0604030504040204" pitchFamily="34" charset="0"/>
                          <a:cs typeface="Tahoma" panose="020B0604030504040204" pitchFamily="34" charset="0"/>
                        </a:rPr>
                        <a:t> </a:t>
                      </a:r>
                      <a:r>
                        <a:rPr sz="2350" spc="5" dirty="0">
                          <a:latin typeface="Tahoma" panose="020B0604030504040204" pitchFamily="34" charset="0"/>
                          <a:ea typeface="Tahoma" panose="020B0604030504040204" pitchFamily="34" charset="0"/>
                          <a:cs typeface="Tahoma" panose="020B0604030504040204" pitchFamily="34" charset="0"/>
                        </a:rPr>
                        <a:t>-</a:t>
                      </a:r>
                      <a:r>
                        <a:rPr sz="2350" spc="10" dirty="0">
                          <a:latin typeface="Tahoma" panose="020B0604030504040204" pitchFamily="34" charset="0"/>
                          <a:ea typeface="Tahoma" panose="020B0604030504040204" pitchFamily="34" charset="0"/>
                          <a:cs typeface="Tahoma" panose="020B0604030504040204" pitchFamily="34" charset="0"/>
                        </a:rPr>
                        <a:t> </a:t>
                      </a:r>
                      <a:r>
                        <a:rPr sz="2350" spc="15" dirty="0">
                          <a:latin typeface="Tahoma" panose="020B0604030504040204" pitchFamily="34" charset="0"/>
                          <a:ea typeface="Tahoma" panose="020B0604030504040204" pitchFamily="34" charset="0"/>
                          <a:cs typeface="Tahoma" panose="020B0604030504040204" pitchFamily="34" charset="0"/>
                        </a:rPr>
                        <a:t>17.45</a:t>
                      </a:r>
                      <a:endParaRPr sz="235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r>
              <a:tr h="365759">
                <a:tc rowSpan="2">
                  <a:txBody>
                    <a:bodyPr/>
                    <a:lstStyle/>
                    <a:p>
                      <a:pPr marL="72390">
                        <a:lnSpc>
                          <a:spcPts val="3275"/>
                        </a:lnSpc>
                      </a:pPr>
                      <a:r>
                        <a:rPr sz="2800" b="1" spc="5" dirty="0">
                          <a:latin typeface="Tahoma" panose="020B0604030504040204" pitchFamily="34" charset="0"/>
                          <a:ea typeface="Tahoma" panose="020B0604030504040204" pitchFamily="34" charset="0"/>
                          <a:cs typeface="Tahoma" panose="020B0604030504040204" pitchFamily="34" charset="0"/>
                        </a:rPr>
                        <a:t>Seminars</a:t>
                      </a:r>
                      <a:endParaRPr sz="280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c rowSpan="2">
                  <a:txBody>
                    <a:bodyPr/>
                    <a:lstStyle/>
                    <a:p>
                      <a:pPr marL="889000">
                        <a:lnSpc>
                          <a:spcPct val="100000"/>
                        </a:lnSpc>
                      </a:pPr>
                      <a:r>
                        <a:rPr sz="2350" spc="-10" dirty="0">
                          <a:latin typeface="Tahoma" panose="020B0604030504040204" pitchFamily="34" charset="0"/>
                          <a:ea typeface="Tahoma" panose="020B0604030504040204" pitchFamily="34" charset="0"/>
                          <a:cs typeface="Tahoma" panose="020B0604030504040204" pitchFamily="34" charset="0"/>
                        </a:rPr>
                        <a:t>Morning</a:t>
                      </a:r>
                      <a:endParaRPr sz="235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 algn="ctr">
                        <a:lnSpc>
                          <a:spcPts val="2750"/>
                        </a:lnSpc>
                      </a:pPr>
                      <a:r>
                        <a:rPr sz="2350" spc="15" dirty="0">
                          <a:latin typeface="Tahoma" panose="020B0604030504040204" pitchFamily="34" charset="0"/>
                          <a:ea typeface="Tahoma" panose="020B0604030504040204" pitchFamily="34" charset="0"/>
                          <a:cs typeface="Tahoma" panose="020B0604030504040204" pitchFamily="34" charset="0"/>
                        </a:rPr>
                        <a:t>09.00</a:t>
                      </a:r>
                      <a:r>
                        <a:rPr sz="2350" spc="-30" dirty="0">
                          <a:latin typeface="Tahoma" panose="020B0604030504040204" pitchFamily="34" charset="0"/>
                          <a:ea typeface="Tahoma" panose="020B0604030504040204" pitchFamily="34" charset="0"/>
                          <a:cs typeface="Tahoma" panose="020B0604030504040204" pitchFamily="34" charset="0"/>
                        </a:rPr>
                        <a:t> </a:t>
                      </a:r>
                      <a:r>
                        <a:rPr sz="2350" spc="15" dirty="0">
                          <a:latin typeface="Tahoma" panose="020B0604030504040204" pitchFamily="34" charset="0"/>
                          <a:ea typeface="Tahoma" panose="020B0604030504040204" pitchFamily="34" charset="0"/>
                          <a:cs typeface="Tahoma" panose="020B0604030504040204" pitchFamily="34" charset="0"/>
                        </a:rPr>
                        <a:t>–</a:t>
                      </a:r>
                      <a:r>
                        <a:rPr sz="2350" spc="-20" dirty="0">
                          <a:latin typeface="Tahoma" panose="020B0604030504040204" pitchFamily="34" charset="0"/>
                          <a:ea typeface="Tahoma" panose="020B0604030504040204" pitchFamily="34" charset="0"/>
                          <a:cs typeface="Tahoma" panose="020B0604030504040204" pitchFamily="34" charset="0"/>
                        </a:rPr>
                        <a:t> </a:t>
                      </a:r>
                      <a:r>
                        <a:rPr sz="2350" spc="15" dirty="0">
                          <a:latin typeface="Tahoma" panose="020B0604030504040204" pitchFamily="34" charset="0"/>
                          <a:ea typeface="Tahoma" panose="020B0604030504040204" pitchFamily="34" charset="0"/>
                          <a:cs typeface="Tahoma" panose="020B0604030504040204" pitchFamily="34" charset="0"/>
                        </a:rPr>
                        <a:t>10.30</a:t>
                      </a:r>
                      <a:endParaRPr sz="235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65760">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 algn="ctr">
                        <a:lnSpc>
                          <a:spcPts val="2755"/>
                        </a:lnSpc>
                      </a:pPr>
                      <a:r>
                        <a:rPr sz="2350" spc="15" dirty="0">
                          <a:latin typeface="Tahoma" panose="020B0604030504040204" pitchFamily="34" charset="0"/>
                          <a:ea typeface="Tahoma" panose="020B0604030504040204" pitchFamily="34" charset="0"/>
                          <a:cs typeface="Tahoma" panose="020B0604030504040204" pitchFamily="34" charset="0"/>
                        </a:rPr>
                        <a:t>10.45</a:t>
                      </a:r>
                      <a:r>
                        <a:rPr sz="2350" spc="-30" dirty="0">
                          <a:latin typeface="Tahoma" panose="020B0604030504040204" pitchFamily="34" charset="0"/>
                          <a:ea typeface="Tahoma" panose="020B0604030504040204" pitchFamily="34" charset="0"/>
                          <a:cs typeface="Tahoma" panose="020B0604030504040204" pitchFamily="34" charset="0"/>
                        </a:rPr>
                        <a:t> </a:t>
                      </a:r>
                      <a:r>
                        <a:rPr sz="2350" spc="15" dirty="0">
                          <a:latin typeface="Tahoma" panose="020B0604030504040204" pitchFamily="34" charset="0"/>
                          <a:ea typeface="Tahoma" panose="020B0604030504040204" pitchFamily="34" charset="0"/>
                          <a:cs typeface="Tahoma" panose="020B0604030504040204" pitchFamily="34" charset="0"/>
                        </a:rPr>
                        <a:t>–</a:t>
                      </a:r>
                      <a:r>
                        <a:rPr sz="2350" spc="-20" dirty="0">
                          <a:latin typeface="Tahoma" panose="020B0604030504040204" pitchFamily="34" charset="0"/>
                          <a:ea typeface="Tahoma" panose="020B0604030504040204" pitchFamily="34" charset="0"/>
                          <a:cs typeface="Tahoma" panose="020B0604030504040204" pitchFamily="34" charset="0"/>
                        </a:rPr>
                        <a:t> </a:t>
                      </a:r>
                      <a:r>
                        <a:rPr sz="2350" spc="15" dirty="0">
                          <a:latin typeface="Tahoma" panose="020B0604030504040204" pitchFamily="34" charset="0"/>
                          <a:ea typeface="Tahoma" panose="020B0604030504040204" pitchFamily="34" charset="0"/>
                          <a:cs typeface="Tahoma" panose="020B0604030504040204" pitchFamily="34" charset="0"/>
                        </a:rPr>
                        <a:t>12.15</a:t>
                      </a:r>
                      <a:endParaRPr sz="235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98549">
                <a:tc>
                  <a:txBody>
                    <a:bodyPr/>
                    <a:lstStyle/>
                    <a:p>
                      <a:pPr>
                        <a:lnSpc>
                          <a:spcPct val="100000"/>
                        </a:lnSpc>
                      </a:pPr>
                      <a:endParaRPr sz="250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tcPr>
                </a:tc>
                <a:tc>
                  <a:txBody>
                    <a:bodyPr/>
                    <a:lstStyle/>
                    <a:p>
                      <a:pPr marL="1270" algn="ctr">
                        <a:lnSpc>
                          <a:spcPct val="100000"/>
                        </a:lnSpc>
                        <a:spcBef>
                          <a:spcPts val="10"/>
                        </a:spcBef>
                      </a:pPr>
                      <a:r>
                        <a:rPr sz="2350" dirty="0">
                          <a:latin typeface="Tahoma" panose="020B0604030504040204" pitchFamily="34" charset="0"/>
                          <a:ea typeface="Tahoma" panose="020B0604030504040204" pitchFamily="34" charset="0"/>
                          <a:cs typeface="Tahoma" panose="020B0604030504040204" pitchFamily="34" charset="0"/>
                        </a:rPr>
                        <a:t>Afternoon/Evening</a:t>
                      </a:r>
                    </a:p>
                  </a:txBody>
                  <a:tcPr marL="0" marR="0" marT="127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10795" algn="ctr">
                        <a:lnSpc>
                          <a:spcPts val="2760"/>
                        </a:lnSpc>
                      </a:pPr>
                      <a:r>
                        <a:rPr sz="2350" spc="15" dirty="0">
                          <a:latin typeface="Tahoma" panose="020B0604030504040204" pitchFamily="34" charset="0"/>
                          <a:ea typeface="Tahoma" panose="020B0604030504040204" pitchFamily="34" charset="0"/>
                          <a:cs typeface="Tahoma" panose="020B0604030504040204" pitchFamily="34" charset="0"/>
                        </a:rPr>
                        <a:t>13.10</a:t>
                      </a:r>
                      <a:r>
                        <a:rPr sz="2350" spc="-30" dirty="0">
                          <a:latin typeface="Tahoma" panose="020B0604030504040204" pitchFamily="34" charset="0"/>
                          <a:ea typeface="Tahoma" panose="020B0604030504040204" pitchFamily="34" charset="0"/>
                          <a:cs typeface="Tahoma" panose="020B0604030504040204" pitchFamily="34" charset="0"/>
                        </a:rPr>
                        <a:t> </a:t>
                      </a:r>
                      <a:r>
                        <a:rPr sz="2350" spc="15" dirty="0">
                          <a:latin typeface="Tahoma" panose="020B0604030504040204" pitchFamily="34" charset="0"/>
                          <a:ea typeface="Tahoma" panose="020B0604030504040204" pitchFamily="34" charset="0"/>
                          <a:cs typeface="Tahoma" panose="020B0604030504040204" pitchFamily="34" charset="0"/>
                        </a:rPr>
                        <a:t>–</a:t>
                      </a:r>
                      <a:r>
                        <a:rPr sz="2350" spc="-20" dirty="0">
                          <a:latin typeface="Tahoma" panose="020B0604030504040204" pitchFamily="34" charset="0"/>
                          <a:ea typeface="Tahoma" panose="020B0604030504040204" pitchFamily="34" charset="0"/>
                          <a:cs typeface="Tahoma" panose="020B0604030504040204" pitchFamily="34" charset="0"/>
                        </a:rPr>
                        <a:t> </a:t>
                      </a:r>
                      <a:r>
                        <a:rPr sz="2350" spc="15" dirty="0">
                          <a:latin typeface="Tahoma" panose="020B0604030504040204" pitchFamily="34" charset="0"/>
                          <a:ea typeface="Tahoma" panose="020B0604030504040204" pitchFamily="34" charset="0"/>
                          <a:cs typeface="Tahoma" panose="020B0604030504040204" pitchFamily="34" charset="0"/>
                        </a:rPr>
                        <a:t>14.40</a:t>
                      </a:r>
                      <a:endParaRPr sz="235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r>
              <a:tr h="349614">
                <a:tc>
                  <a:txBody>
                    <a:bodyPr/>
                    <a:lstStyle/>
                    <a:p>
                      <a:pPr>
                        <a:lnSpc>
                          <a:spcPct val="100000"/>
                        </a:lnSpc>
                      </a:pPr>
                      <a:endParaRPr sz="220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220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tcPr>
                </a:tc>
                <a:tc>
                  <a:txBody>
                    <a:bodyPr/>
                    <a:lstStyle/>
                    <a:p>
                      <a:pPr marL="6350" algn="ctr">
                        <a:lnSpc>
                          <a:spcPts val="2505"/>
                        </a:lnSpc>
                      </a:pPr>
                      <a:r>
                        <a:rPr sz="2350" spc="-20" dirty="0">
                          <a:latin typeface="Tahoma" panose="020B0604030504040204" pitchFamily="34" charset="0"/>
                          <a:ea typeface="Tahoma" panose="020B0604030504040204" pitchFamily="34" charset="0"/>
                          <a:cs typeface="Tahoma" panose="020B0604030504040204" pitchFamily="34" charset="0"/>
                        </a:rPr>
                        <a:t>or</a:t>
                      </a:r>
                      <a:endParaRPr sz="235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tcPr>
                </a:tc>
              </a:tr>
              <a:tr h="349115">
                <a:tc>
                  <a:txBody>
                    <a:bodyPr/>
                    <a:lstStyle/>
                    <a:p>
                      <a:pPr>
                        <a:lnSpc>
                          <a:spcPct val="100000"/>
                        </a:lnSpc>
                      </a:pPr>
                      <a:endParaRPr sz="220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220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tcPr>
                </a:tc>
                <a:tc>
                  <a:txBody>
                    <a:bodyPr/>
                    <a:lstStyle/>
                    <a:p>
                      <a:pPr algn="ctr">
                        <a:lnSpc>
                          <a:spcPts val="2650"/>
                        </a:lnSpc>
                      </a:pPr>
                      <a:r>
                        <a:rPr sz="2350" spc="25" dirty="0">
                          <a:latin typeface="Tahoma" panose="020B0604030504040204" pitchFamily="34" charset="0"/>
                          <a:ea typeface="Tahoma" panose="020B0604030504040204" pitchFamily="34" charset="0"/>
                          <a:cs typeface="Tahoma" panose="020B0604030504040204" pitchFamily="34" charset="0"/>
                        </a:rPr>
                        <a:t>14:15</a:t>
                      </a:r>
                      <a:r>
                        <a:rPr sz="2350" spc="-65" dirty="0">
                          <a:latin typeface="Tahoma" panose="020B0604030504040204" pitchFamily="34" charset="0"/>
                          <a:ea typeface="Tahoma" panose="020B0604030504040204" pitchFamily="34" charset="0"/>
                          <a:cs typeface="Tahoma" panose="020B0604030504040204" pitchFamily="34" charset="0"/>
                        </a:rPr>
                        <a:t> </a:t>
                      </a:r>
                      <a:r>
                        <a:rPr sz="2350" spc="10" dirty="0">
                          <a:latin typeface="Tahoma" panose="020B0604030504040204" pitchFamily="34" charset="0"/>
                          <a:ea typeface="Tahoma" panose="020B0604030504040204" pitchFamily="34" charset="0"/>
                          <a:cs typeface="Tahoma" panose="020B0604030504040204" pitchFamily="34" charset="0"/>
                        </a:rPr>
                        <a:t>–</a:t>
                      </a:r>
                      <a:r>
                        <a:rPr sz="2350" spc="5" dirty="0">
                          <a:latin typeface="Tahoma" panose="020B0604030504040204" pitchFamily="34" charset="0"/>
                          <a:ea typeface="Tahoma" panose="020B0604030504040204" pitchFamily="34" charset="0"/>
                          <a:cs typeface="Tahoma" panose="020B0604030504040204" pitchFamily="34" charset="0"/>
                        </a:rPr>
                        <a:t> </a:t>
                      </a:r>
                      <a:r>
                        <a:rPr sz="2350" spc="25" dirty="0">
                          <a:latin typeface="Tahoma" panose="020B0604030504040204" pitchFamily="34" charset="0"/>
                          <a:ea typeface="Tahoma" panose="020B0604030504040204" pitchFamily="34" charset="0"/>
                          <a:cs typeface="Tahoma" panose="020B0604030504040204" pitchFamily="34" charset="0"/>
                        </a:rPr>
                        <a:t>15:45</a:t>
                      </a:r>
                      <a:endParaRPr sz="235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r>
              <a:tr h="400162">
                <a:tc>
                  <a:txBody>
                    <a:bodyPr/>
                    <a:lstStyle/>
                    <a:p>
                      <a:pPr>
                        <a:lnSpc>
                          <a:spcPct val="100000"/>
                        </a:lnSpc>
                      </a:pPr>
                      <a:endParaRPr sz="250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250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tcPr>
                </a:tc>
                <a:tc>
                  <a:txBody>
                    <a:bodyPr/>
                    <a:lstStyle/>
                    <a:p>
                      <a:pPr marL="10795" algn="ctr">
                        <a:lnSpc>
                          <a:spcPts val="2775"/>
                        </a:lnSpc>
                      </a:pPr>
                      <a:r>
                        <a:rPr sz="2350" spc="15" dirty="0">
                          <a:latin typeface="Tahoma" panose="020B0604030504040204" pitchFamily="34" charset="0"/>
                          <a:ea typeface="Tahoma" panose="020B0604030504040204" pitchFamily="34" charset="0"/>
                          <a:cs typeface="Tahoma" panose="020B0604030504040204" pitchFamily="34" charset="0"/>
                        </a:rPr>
                        <a:t>14.55</a:t>
                      </a:r>
                      <a:r>
                        <a:rPr sz="2350" spc="-30" dirty="0">
                          <a:latin typeface="Tahoma" panose="020B0604030504040204" pitchFamily="34" charset="0"/>
                          <a:ea typeface="Tahoma" panose="020B0604030504040204" pitchFamily="34" charset="0"/>
                          <a:cs typeface="Tahoma" panose="020B0604030504040204" pitchFamily="34" charset="0"/>
                        </a:rPr>
                        <a:t> </a:t>
                      </a:r>
                      <a:r>
                        <a:rPr sz="2350" spc="10" dirty="0">
                          <a:latin typeface="Tahoma" panose="020B0604030504040204" pitchFamily="34" charset="0"/>
                          <a:ea typeface="Tahoma" panose="020B0604030504040204" pitchFamily="34" charset="0"/>
                          <a:cs typeface="Tahoma" panose="020B0604030504040204" pitchFamily="34" charset="0"/>
                        </a:rPr>
                        <a:t>–</a:t>
                      </a:r>
                      <a:r>
                        <a:rPr sz="2350" spc="-10" dirty="0">
                          <a:latin typeface="Tahoma" panose="020B0604030504040204" pitchFamily="34" charset="0"/>
                          <a:ea typeface="Tahoma" panose="020B0604030504040204" pitchFamily="34" charset="0"/>
                          <a:cs typeface="Tahoma" panose="020B0604030504040204" pitchFamily="34" charset="0"/>
                        </a:rPr>
                        <a:t> </a:t>
                      </a:r>
                      <a:r>
                        <a:rPr sz="2350" spc="15" dirty="0">
                          <a:latin typeface="Tahoma" panose="020B0604030504040204" pitchFamily="34" charset="0"/>
                          <a:ea typeface="Tahoma" panose="020B0604030504040204" pitchFamily="34" charset="0"/>
                          <a:cs typeface="Tahoma" panose="020B0604030504040204" pitchFamily="34" charset="0"/>
                        </a:rPr>
                        <a:t>16.25</a:t>
                      </a:r>
                      <a:endParaRPr sz="235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r>
              <a:tr h="349506">
                <a:tc>
                  <a:txBody>
                    <a:bodyPr/>
                    <a:lstStyle/>
                    <a:p>
                      <a:pPr>
                        <a:lnSpc>
                          <a:spcPct val="100000"/>
                        </a:lnSpc>
                      </a:pPr>
                      <a:endParaRPr sz="220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220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tcPr>
                </a:tc>
                <a:tc>
                  <a:txBody>
                    <a:bodyPr/>
                    <a:lstStyle/>
                    <a:p>
                      <a:pPr marL="6350" algn="ctr">
                        <a:lnSpc>
                          <a:spcPts val="2505"/>
                        </a:lnSpc>
                      </a:pPr>
                      <a:r>
                        <a:rPr sz="2350" spc="-20" dirty="0">
                          <a:latin typeface="Tahoma" panose="020B0604030504040204" pitchFamily="34" charset="0"/>
                          <a:ea typeface="Tahoma" panose="020B0604030504040204" pitchFamily="34" charset="0"/>
                          <a:cs typeface="Tahoma" panose="020B0604030504040204" pitchFamily="34" charset="0"/>
                        </a:rPr>
                        <a:t>or</a:t>
                      </a:r>
                      <a:endParaRPr sz="235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tcPr>
                </a:tc>
              </a:tr>
              <a:tr h="347661">
                <a:tc>
                  <a:txBody>
                    <a:bodyPr/>
                    <a:lstStyle/>
                    <a:p>
                      <a:pPr>
                        <a:lnSpc>
                          <a:spcPct val="100000"/>
                        </a:lnSpc>
                      </a:pPr>
                      <a:endParaRPr sz="220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220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gn="ctr">
                        <a:lnSpc>
                          <a:spcPts val="2635"/>
                        </a:lnSpc>
                      </a:pPr>
                      <a:r>
                        <a:rPr sz="2350" spc="25" dirty="0">
                          <a:latin typeface="Tahoma" panose="020B0604030504040204" pitchFamily="34" charset="0"/>
                          <a:ea typeface="Tahoma" panose="020B0604030504040204" pitchFamily="34" charset="0"/>
                          <a:cs typeface="Tahoma" panose="020B0604030504040204" pitchFamily="34" charset="0"/>
                        </a:rPr>
                        <a:t>16:00</a:t>
                      </a:r>
                      <a:r>
                        <a:rPr sz="2350" spc="-60" dirty="0">
                          <a:latin typeface="Tahoma" panose="020B0604030504040204" pitchFamily="34" charset="0"/>
                          <a:ea typeface="Tahoma" panose="020B0604030504040204" pitchFamily="34" charset="0"/>
                          <a:cs typeface="Tahoma" panose="020B0604030504040204" pitchFamily="34" charset="0"/>
                        </a:rPr>
                        <a:t> </a:t>
                      </a:r>
                      <a:r>
                        <a:rPr sz="2350" spc="15" dirty="0">
                          <a:latin typeface="Tahoma" panose="020B0604030504040204" pitchFamily="34" charset="0"/>
                          <a:ea typeface="Tahoma" panose="020B0604030504040204" pitchFamily="34" charset="0"/>
                          <a:cs typeface="Tahoma" panose="020B0604030504040204" pitchFamily="34" charset="0"/>
                        </a:rPr>
                        <a:t>–</a:t>
                      </a:r>
                      <a:r>
                        <a:rPr sz="2350" spc="5" dirty="0">
                          <a:latin typeface="Tahoma" panose="020B0604030504040204" pitchFamily="34" charset="0"/>
                          <a:ea typeface="Tahoma" panose="020B0604030504040204" pitchFamily="34" charset="0"/>
                          <a:cs typeface="Tahoma" panose="020B0604030504040204" pitchFamily="34" charset="0"/>
                        </a:rPr>
                        <a:t> </a:t>
                      </a:r>
                      <a:r>
                        <a:rPr sz="2350" spc="25" dirty="0">
                          <a:latin typeface="Tahoma" panose="020B0604030504040204" pitchFamily="34" charset="0"/>
                          <a:ea typeface="Tahoma" panose="020B0604030504040204" pitchFamily="34" charset="0"/>
                          <a:cs typeface="Tahoma" panose="020B0604030504040204" pitchFamily="34" charset="0"/>
                        </a:rPr>
                        <a:t>17:30</a:t>
                      </a:r>
                      <a:endParaRPr sz="2350" dirty="0">
                        <a:latin typeface="Tahoma" panose="020B0604030504040204" pitchFamily="34" charset="0"/>
                        <a:ea typeface="Tahoma" panose="020B0604030504040204" pitchFamily="34" charset="0"/>
                        <a:cs typeface="Tahoma" panose="020B0604030504040204" pitchFamily="34" charset="0"/>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9218" y="536194"/>
            <a:ext cx="7051675" cy="695960"/>
          </a:xfrm>
          <a:prstGeom prst="rect">
            <a:avLst/>
          </a:prstGeom>
        </p:spPr>
        <p:txBody>
          <a:bodyPr vert="horz" wrap="square" lIns="0" tIns="12065" rIns="0" bIns="0" rtlCol="0">
            <a:spAutoFit/>
          </a:bodyPr>
          <a:lstStyle/>
          <a:p>
            <a:pPr marL="12700">
              <a:lnSpc>
                <a:spcPct val="100000"/>
              </a:lnSpc>
              <a:spcBef>
                <a:spcPts val="95"/>
              </a:spcBef>
            </a:pPr>
            <a:r>
              <a:rPr b="1" spc="114" dirty="0">
                <a:solidFill>
                  <a:srgbClr val="1F4E79"/>
                </a:solidFill>
                <a:latin typeface="Cambria"/>
                <a:cs typeface="Cambria"/>
              </a:rPr>
              <a:t>Starting</a:t>
            </a:r>
            <a:r>
              <a:rPr b="1" spc="160" dirty="0">
                <a:solidFill>
                  <a:srgbClr val="1F4E79"/>
                </a:solidFill>
                <a:latin typeface="Cambria"/>
                <a:cs typeface="Cambria"/>
              </a:rPr>
              <a:t> </a:t>
            </a:r>
            <a:r>
              <a:rPr b="1" spc="105" dirty="0">
                <a:solidFill>
                  <a:srgbClr val="1F4E79"/>
                </a:solidFill>
                <a:latin typeface="Cambria"/>
                <a:cs typeface="Cambria"/>
              </a:rPr>
              <a:t>date</a:t>
            </a:r>
            <a:r>
              <a:rPr b="1" spc="125" dirty="0">
                <a:solidFill>
                  <a:srgbClr val="1F4E79"/>
                </a:solidFill>
                <a:latin typeface="Cambria"/>
                <a:cs typeface="Cambria"/>
              </a:rPr>
              <a:t> </a:t>
            </a:r>
            <a:r>
              <a:rPr b="1" spc="65" dirty="0">
                <a:solidFill>
                  <a:srgbClr val="1F4E79"/>
                </a:solidFill>
                <a:latin typeface="Cambria"/>
                <a:cs typeface="Cambria"/>
              </a:rPr>
              <a:t>of</a:t>
            </a:r>
            <a:r>
              <a:rPr b="1" spc="120" dirty="0">
                <a:solidFill>
                  <a:srgbClr val="1F4E79"/>
                </a:solidFill>
                <a:latin typeface="Cambria"/>
                <a:cs typeface="Cambria"/>
              </a:rPr>
              <a:t> </a:t>
            </a:r>
            <a:r>
              <a:rPr b="1" spc="130" dirty="0">
                <a:solidFill>
                  <a:srgbClr val="1F4E79"/>
                </a:solidFill>
                <a:latin typeface="Cambria"/>
                <a:cs typeface="Cambria"/>
              </a:rPr>
              <a:t>education</a:t>
            </a:r>
          </a:p>
        </p:txBody>
      </p:sp>
      <p:sp>
        <p:nvSpPr>
          <p:cNvPr id="3" name="object 3"/>
          <p:cNvSpPr/>
          <p:nvPr/>
        </p:nvSpPr>
        <p:spPr>
          <a:xfrm>
            <a:off x="5513578" y="2173351"/>
            <a:ext cx="2341245" cy="27940"/>
          </a:xfrm>
          <a:custGeom>
            <a:avLst/>
            <a:gdLst/>
            <a:ahLst/>
            <a:cxnLst/>
            <a:rect l="l" t="t" r="r" b="b"/>
            <a:pathLst>
              <a:path w="2341245" h="27939">
                <a:moveTo>
                  <a:pt x="2340864" y="0"/>
                </a:moveTo>
                <a:lnTo>
                  <a:pt x="0" y="0"/>
                </a:lnTo>
                <a:lnTo>
                  <a:pt x="0" y="27432"/>
                </a:lnTo>
                <a:lnTo>
                  <a:pt x="2340864" y="27432"/>
                </a:lnTo>
                <a:lnTo>
                  <a:pt x="2340864" y="0"/>
                </a:lnTo>
                <a:close/>
              </a:path>
            </a:pathLst>
          </a:custGeom>
          <a:solidFill>
            <a:srgbClr val="000000"/>
          </a:solidFill>
        </p:spPr>
        <p:txBody>
          <a:bodyPr wrap="square" lIns="0" tIns="0" rIns="0" bIns="0" rtlCol="0"/>
          <a:lstStyle/>
          <a:p>
            <a:endParaRPr/>
          </a:p>
        </p:txBody>
      </p:sp>
      <p:sp>
        <p:nvSpPr>
          <p:cNvPr id="4" name="object 4"/>
          <p:cNvSpPr txBox="1"/>
          <p:nvPr/>
        </p:nvSpPr>
        <p:spPr>
          <a:xfrm>
            <a:off x="873061" y="1769745"/>
            <a:ext cx="7479665" cy="2627000"/>
          </a:xfrm>
          <a:prstGeom prst="rect">
            <a:avLst/>
          </a:prstGeom>
        </p:spPr>
        <p:txBody>
          <a:bodyPr vert="horz" wrap="square" lIns="0" tIns="61594" rIns="0" bIns="0" rtlCol="0">
            <a:spAutoFit/>
          </a:bodyPr>
          <a:lstStyle/>
          <a:p>
            <a:pPr marL="279400" marR="488315" indent="-229235">
              <a:lnSpc>
                <a:spcPts val="3030"/>
              </a:lnSpc>
              <a:spcBef>
                <a:spcPts val="484"/>
              </a:spcBef>
              <a:buFont typeface="Arial MT"/>
              <a:buChar char="•"/>
              <a:tabLst>
                <a:tab pos="280035" algn="l"/>
              </a:tabLst>
            </a:pPr>
            <a:r>
              <a:rPr sz="2800" spc="-15" dirty="0">
                <a:latin typeface="Calibri"/>
                <a:cs typeface="Calibri"/>
              </a:rPr>
              <a:t>The</a:t>
            </a:r>
            <a:r>
              <a:rPr sz="2800" spc="50" dirty="0">
                <a:latin typeface="Calibri"/>
                <a:cs typeface="Calibri"/>
              </a:rPr>
              <a:t> </a:t>
            </a:r>
            <a:r>
              <a:rPr sz="2800" spc="5" dirty="0">
                <a:latin typeface="Calibri"/>
                <a:cs typeface="Calibri"/>
              </a:rPr>
              <a:t>1</a:t>
            </a:r>
            <a:r>
              <a:rPr sz="2775" spc="7" baseline="25525" dirty="0">
                <a:latin typeface="Calibri"/>
                <a:cs typeface="Calibri"/>
              </a:rPr>
              <a:t>st</a:t>
            </a:r>
            <a:r>
              <a:rPr sz="2775" spc="262" baseline="25525" dirty="0">
                <a:latin typeface="Calibri"/>
                <a:cs typeface="Calibri"/>
              </a:rPr>
              <a:t> </a:t>
            </a:r>
            <a:r>
              <a:rPr sz="2800" spc="-25" dirty="0">
                <a:latin typeface="Calibri"/>
                <a:cs typeface="Calibri"/>
              </a:rPr>
              <a:t>day</a:t>
            </a:r>
            <a:r>
              <a:rPr sz="2800" spc="-30" dirty="0">
                <a:latin typeface="Calibri"/>
                <a:cs typeface="Calibri"/>
              </a:rPr>
              <a:t> </a:t>
            </a:r>
            <a:r>
              <a:rPr sz="2800" spc="15" dirty="0">
                <a:latin typeface="Calibri"/>
                <a:cs typeface="Calibri"/>
              </a:rPr>
              <a:t>of </a:t>
            </a:r>
            <a:r>
              <a:rPr sz="2800" spc="20" dirty="0">
                <a:latin typeface="Calibri"/>
                <a:cs typeface="Calibri"/>
              </a:rPr>
              <a:t>you</a:t>
            </a:r>
            <a:r>
              <a:rPr sz="2800" spc="-165" dirty="0">
                <a:latin typeface="Calibri"/>
                <a:cs typeface="Calibri"/>
              </a:rPr>
              <a:t> </a:t>
            </a:r>
            <a:r>
              <a:rPr sz="2800" spc="-15" dirty="0">
                <a:latin typeface="Calibri"/>
                <a:cs typeface="Calibri"/>
              </a:rPr>
              <a:t>study</a:t>
            </a:r>
            <a:r>
              <a:rPr sz="2800" spc="114" dirty="0">
                <a:latin typeface="Calibri"/>
                <a:cs typeface="Calibri"/>
              </a:rPr>
              <a:t> </a:t>
            </a:r>
            <a:r>
              <a:rPr sz="2800" dirty="0">
                <a:latin typeface="Calibri"/>
                <a:cs typeface="Calibri"/>
              </a:rPr>
              <a:t>is </a:t>
            </a:r>
            <a:r>
              <a:rPr sz="2800" spc="-10" dirty="0">
                <a:latin typeface="Calibri"/>
                <a:cs typeface="Calibri"/>
              </a:rPr>
              <a:t>the</a:t>
            </a:r>
            <a:r>
              <a:rPr sz="2800" spc="-30" dirty="0">
                <a:latin typeface="Calibri"/>
                <a:cs typeface="Calibri"/>
              </a:rPr>
              <a:t> </a:t>
            </a:r>
            <a:r>
              <a:rPr sz="2800" spc="5" dirty="0">
                <a:latin typeface="Calibri"/>
                <a:cs typeface="Calibri"/>
              </a:rPr>
              <a:t>1</a:t>
            </a:r>
            <a:r>
              <a:rPr sz="2775" spc="7" baseline="25525" dirty="0">
                <a:latin typeface="Calibri"/>
                <a:cs typeface="Calibri"/>
              </a:rPr>
              <a:t>st</a:t>
            </a:r>
            <a:r>
              <a:rPr sz="2775" spc="262" baseline="25525" dirty="0">
                <a:latin typeface="Calibri"/>
                <a:cs typeface="Calibri"/>
              </a:rPr>
              <a:t> </a:t>
            </a:r>
            <a:r>
              <a:rPr sz="2800" spc="15" dirty="0">
                <a:latin typeface="Calibri"/>
                <a:cs typeface="Calibri"/>
              </a:rPr>
              <a:t>of </a:t>
            </a:r>
            <a:r>
              <a:rPr lang="en-US" sz="2800" spc="-5" dirty="0" smtClean="0">
                <a:latin typeface="Calibri"/>
                <a:cs typeface="Calibri"/>
              </a:rPr>
              <a:t>October</a:t>
            </a:r>
            <a:r>
              <a:rPr sz="2800" spc="-5" dirty="0" smtClean="0">
                <a:latin typeface="Calibri"/>
                <a:cs typeface="Calibri"/>
              </a:rPr>
              <a:t> </a:t>
            </a:r>
            <a:r>
              <a:rPr sz="2800" spc="-615" dirty="0" smtClean="0">
                <a:latin typeface="Calibri"/>
                <a:cs typeface="Calibri"/>
              </a:rPr>
              <a:t> </a:t>
            </a:r>
            <a:r>
              <a:rPr sz="2800" u="heavy" spc="20" dirty="0" smtClean="0">
                <a:uFill>
                  <a:solidFill>
                    <a:srgbClr val="000000"/>
                  </a:solidFill>
                </a:uFill>
                <a:latin typeface="Calibri"/>
                <a:cs typeface="Calibri"/>
              </a:rPr>
              <a:t>202</a:t>
            </a:r>
            <a:r>
              <a:rPr lang="en-US" sz="2800" u="heavy" spc="20" dirty="0" smtClean="0">
                <a:uFill>
                  <a:solidFill>
                    <a:srgbClr val="000000"/>
                  </a:solidFill>
                </a:uFill>
                <a:latin typeface="Calibri"/>
                <a:cs typeface="Calibri"/>
              </a:rPr>
              <a:t>4</a:t>
            </a:r>
            <a:endParaRPr sz="2800" dirty="0">
              <a:latin typeface="Calibri"/>
              <a:cs typeface="Calibri"/>
            </a:endParaRPr>
          </a:p>
          <a:p>
            <a:pPr marL="279400" marR="1055370" indent="-229235">
              <a:lnSpc>
                <a:spcPts val="3030"/>
              </a:lnSpc>
              <a:spcBef>
                <a:spcPts val="1010"/>
              </a:spcBef>
              <a:buFont typeface="Arial MT"/>
              <a:buChar char="•"/>
              <a:tabLst>
                <a:tab pos="280035" algn="l"/>
              </a:tabLst>
            </a:pPr>
            <a:r>
              <a:rPr sz="2800" spc="-55" dirty="0">
                <a:latin typeface="Calibri"/>
                <a:cs typeface="Calibri"/>
              </a:rPr>
              <a:t>Your</a:t>
            </a:r>
            <a:r>
              <a:rPr sz="2800" spc="-45" dirty="0">
                <a:latin typeface="Calibri"/>
                <a:cs typeface="Calibri"/>
              </a:rPr>
              <a:t> </a:t>
            </a:r>
            <a:r>
              <a:rPr sz="2800" spc="-5" dirty="0">
                <a:latin typeface="Calibri"/>
                <a:cs typeface="Calibri"/>
              </a:rPr>
              <a:t>timetable</a:t>
            </a:r>
            <a:r>
              <a:rPr sz="2800" spc="-25" dirty="0">
                <a:latin typeface="Calibri"/>
                <a:cs typeface="Calibri"/>
              </a:rPr>
              <a:t> </a:t>
            </a:r>
            <a:r>
              <a:rPr sz="2800" spc="15" dirty="0">
                <a:latin typeface="Calibri"/>
                <a:cs typeface="Calibri"/>
              </a:rPr>
              <a:t>(you</a:t>
            </a:r>
            <a:r>
              <a:rPr sz="2800" spc="-100" dirty="0">
                <a:latin typeface="Calibri"/>
                <a:cs typeface="Calibri"/>
              </a:rPr>
              <a:t> </a:t>
            </a:r>
            <a:r>
              <a:rPr sz="2800" spc="-15" dirty="0">
                <a:latin typeface="Calibri"/>
                <a:cs typeface="Calibri"/>
              </a:rPr>
              <a:t>have</a:t>
            </a:r>
            <a:r>
              <a:rPr sz="2800" spc="-95" dirty="0">
                <a:latin typeface="Calibri"/>
                <a:cs typeface="Calibri"/>
              </a:rPr>
              <a:t> </a:t>
            </a:r>
            <a:r>
              <a:rPr sz="2800" spc="10" dirty="0">
                <a:latin typeface="Calibri"/>
                <a:cs typeface="Calibri"/>
              </a:rPr>
              <a:t>Flow</a:t>
            </a:r>
            <a:r>
              <a:rPr sz="2800" spc="-60" dirty="0">
                <a:latin typeface="Calibri"/>
                <a:cs typeface="Calibri"/>
              </a:rPr>
              <a:t> </a:t>
            </a:r>
            <a:r>
              <a:rPr sz="2800" spc="10" dirty="0">
                <a:latin typeface="Calibri"/>
                <a:cs typeface="Calibri"/>
              </a:rPr>
              <a:t>E/поток</a:t>
            </a:r>
            <a:r>
              <a:rPr sz="2800" spc="-70" dirty="0">
                <a:latin typeface="Calibri"/>
                <a:cs typeface="Calibri"/>
              </a:rPr>
              <a:t> </a:t>
            </a:r>
            <a:r>
              <a:rPr sz="2800" spc="10" dirty="0">
                <a:latin typeface="Calibri"/>
                <a:cs typeface="Calibri"/>
              </a:rPr>
              <a:t>И): </a:t>
            </a:r>
            <a:r>
              <a:rPr sz="2800" spc="-615" dirty="0">
                <a:solidFill>
                  <a:srgbClr val="0462C1"/>
                </a:solidFill>
                <a:latin typeface="Calibri"/>
                <a:cs typeface="Calibri"/>
              </a:rPr>
              <a:t> </a:t>
            </a:r>
            <a:r>
              <a:rPr sz="2800" u="heavy" spc="-15" dirty="0">
                <a:solidFill>
                  <a:srgbClr val="0462C1"/>
                </a:solidFill>
                <a:uFill>
                  <a:solidFill>
                    <a:srgbClr val="0462C1"/>
                  </a:solidFill>
                </a:uFill>
                <a:latin typeface="Calibri"/>
                <a:cs typeface="Calibri"/>
                <a:hlinkClick r:id="rId2"/>
              </a:rPr>
              <a:t>https://szgmu.ru/rus/m/519/</a:t>
            </a:r>
            <a:endParaRPr sz="2800" dirty="0">
              <a:latin typeface="Calibri"/>
              <a:cs typeface="Calibri"/>
            </a:endParaRPr>
          </a:p>
          <a:p>
            <a:pPr marL="279400" marR="17780" indent="-229235">
              <a:lnSpc>
                <a:spcPts val="3030"/>
              </a:lnSpc>
              <a:spcBef>
                <a:spcPts val="1005"/>
              </a:spcBef>
              <a:buFont typeface="Arial MT"/>
              <a:buChar char="•"/>
              <a:tabLst>
                <a:tab pos="280035" algn="l"/>
              </a:tabLst>
            </a:pPr>
            <a:r>
              <a:rPr sz="2800" spc="10" dirty="0">
                <a:latin typeface="Calibri"/>
                <a:cs typeface="Calibri"/>
              </a:rPr>
              <a:t>All</a:t>
            </a:r>
            <a:r>
              <a:rPr sz="2800" spc="-60" dirty="0">
                <a:latin typeface="Calibri"/>
                <a:cs typeface="Calibri"/>
              </a:rPr>
              <a:t> </a:t>
            </a:r>
            <a:r>
              <a:rPr sz="2800" spc="5" dirty="0">
                <a:latin typeface="Calibri"/>
                <a:cs typeface="Calibri"/>
              </a:rPr>
              <a:t>materials</a:t>
            </a:r>
            <a:r>
              <a:rPr sz="2800" spc="-155" dirty="0">
                <a:latin typeface="Calibri"/>
                <a:cs typeface="Calibri"/>
              </a:rPr>
              <a:t> </a:t>
            </a:r>
            <a:r>
              <a:rPr sz="2800" spc="-15" dirty="0">
                <a:latin typeface="Calibri"/>
                <a:cs typeface="Calibri"/>
              </a:rPr>
              <a:t>according</a:t>
            </a:r>
            <a:r>
              <a:rPr sz="2800" spc="55" dirty="0">
                <a:latin typeface="Calibri"/>
                <a:cs typeface="Calibri"/>
              </a:rPr>
              <a:t> </a:t>
            </a:r>
            <a:r>
              <a:rPr sz="2800" dirty="0">
                <a:latin typeface="Calibri"/>
                <a:cs typeface="Calibri"/>
              </a:rPr>
              <a:t>to</a:t>
            </a:r>
            <a:r>
              <a:rPr sz="2800" spc="-40" dirty="0">
                <a:latin typeface="Calibri"/>
                <a:cs typeface="Calibri"/>
              </a:rPr>
              <a:t> </a:t>
            </a:r>
            <a:r>
              <a:rPr sz="2800" spc="5" dirty="0">
                <a:latin typeface="Calibri"/>
                <a:cs typeface="Calibri"/>
              </a:rPr>
              <a:t>your</a:t>
            </a:r>
            <a:r>
              <a:rPr sz="2800" spc="-110" dirty="0">
                <a:latin typeface="Calibri"/>
                <a:cs typeface="Calibri"/>
              </a:rPr>
              <a:t> </a:t>
            </a:r>
            <a:r>
              <a:rPr sz="2800" spc="-10" dirty="0">
                <a:latin typeface="Calibri"/>
                <a:cs typeface="Calibri"/>
              </a:rPr>
              <a:t>classes</a:t>
            </a:r>
            <a:r>
              <a:rPr sz="2800" spc="60" dirty="0">
                <a:latin typeface="Calibri"/>
                <a:cs typeface="Calibri"/>
              </a:rPr>
              <a:t> </a:t>
            </a:r>
            <a:r>
              <a:rPr sz="2800" dirty="0">
                <a:latin typeface="Calibri"/>
                <a:cs typeface="Calibri"/>
              </a:rPr>
              <a:t>will</a:t>
            </a:r>
            <a:r>
              <a:rPr sz="2800" spc="-60" dirty="0">
                <a:latin typeface="Calibri"/>
                <a:cs typeface="Calibri"/>
              </a:rPr>
              <a:t> </a:t>
            </a:r>
            <a:r>
              <a:rPr sz="2800" spc="-15" dirty="0">
                <a:latin typeface="Calibri"/>
                <a:cs typeface="Calibri"/>
              </a:rPr>
              <a:t>be</a:t>
            </a:r>
            <a:r>
              <a:rPr sz="2800" spc="45" dirty="0">
                <a:latin typeface="Calibri"/>
                <a:cs typeface="Calibri"/>
              </a:rPr>
              <a:t> </a:t>
            </a:r>
            <a:r>
              <a:rPr sz="2800" spc="-20" dirty="0">
                <a:latin typeface="Calibri"/>
                <a:cs typeface="Calibri"/>
              </a:rPr>
              <a:t>sent </a:t>
            </a:r>
            <a:r>
              <a:rPr sz="2800" spc="-615" dirty="0">
                <a:latin typeface="Calibri"/>
                <a:cs typeface="Calibri"/>
              </a:rPr>
              <a:t> </a:t>
            </a:r>
            <a:r>
              <a:rPr sz="2800" dirty="0">
                <a:latin typeface="Calibri"/>
                <a:cs typeface="Calibri"/>
              </a:rPr>
              <a:t>to</a:t>
            </a:r>
            <a:r>
              <a:rPr sz="2800" spc="-40" dirty="0">
                <a:latin typeface="Calibri"/>
                <a:cs typeface="Calibri"/>
              </a:rPr>
              <a:t> </a:t>
            </a:r>
            <a:r>
              <a:rPr sz="2800" u="heavy" spc="5" dirty="0">
                <a:uFill>
                  <a:solidFill>
                    <a:srgbClr val="000000"/>
                  </a:solidFill>
                </a:uFill>
                <a:latin typeface="Calibri"/>
                <a:cs typeface="Calibri"/>
              </a:rPr>
              <a:t>your</a:t>
            </a:r>
            <a:r>
              <a:rPr sz="2800" u="heavy" spc="-105" dirty="0">
                <a:uFill>
                  <a:solidFill>
                    <a:srgbClr val="000000"/>
                  </a:solidFill>
                </a:uFill>
                <a:latin typeface="Calibri"/>
                <a:cs typeface="Calibri"/>
              </a:rPr>
              <a:t> </a:t>
            </a:r>
            <a:r>
              <a:rPr sz="2800" u="heavy" spc="-5" dirty="0">
                <a:uFill>
                  <a:solidFill>
                    <a:srgbClr val="000000"/>
                  </a:solidFill>
                </a:uFill>
                <a:latin typeface="Calibri"/>
                <a:cs typeface="Calibri"/>
              </a:rPr>
              <a:t>emails</a:t>
            </a:r>
            <a:endParaRPr sz="2800" dirty="0">
              <a:latin typeface="Calibri"/>
              <a:cs typeface="Calibri"/>
            </a:endParaRPr>
          </a:p>
        </p:txBody>
      </p:sp>
      <p:grpSp>
        <p:nvGrpSpPr>
          <p:cNvPr id="5" name="object 5"/>
          <p:cNvGrpSpPr/>
          <p:nvPr/>
        </p:nvGrpSpPr>
        <p:grpSpPr>
          <a:xfrm>
            <a:off x="9390886" y="0"/>
            <a:ext cx="2798445" cy="6859905"/>
            <a:chOff x="9390886" y="0"/>
            <a:chExt cx="2798445" cy="6859905"/>
          </a:xfrm>
        </p:grpSpPr>
        <p:sp>
          <p:nvSpPr>
            <p:cNvPr id="6" name="object 6"/>
            <p:cNvSpPr/>
            <p:nvPr/>
          </p:nvSpPr>
          <p:spPr>
            <a:xfrm>
              <a:off x="9482327" y="0"/>
              <a:ext cx="2707005" cy="6859905"/>
            </a:xfrm>
            <a:custGeom>
              <a:avLst/>
              <a:gdLst/>
              <a:ahLst/>
              <a:cxnLst/>
              <a:rect l="l" t="t" r="r" b="b"/>
              <a:pathLst>
                <a:path w="2707004" h="6859905">
                  <a:moveTo>
                    <a:pt x="0" y="6859778"/>
                  </a:moveTo>
                  <a:lnTo>
                    <a:pt x="2706624" y="6859778"/>
                  </a:lnTo>
                  <a:lnTo>
                    <a:pt x="2706624" y="0"/>
                  </a:lnTo>
                  <a:lnTo>
                    <a:pt x="0" y="0"/>
                  </a:lnTo>
                  <a:lnTo>
                    <a:pt x="0" y="6859778"/>
                  </a:lnTo>
                  <a:close/>
                </a:path>
              </a:pathLst>
            </a:custGeom>
            <a:solidFill>
              <a:srgbClr val="1F4E79"/>
            </a:solidFill>
          </p:spPr>
          <p:txBody>
            <a:bodyPr wrap="square" lIns="0" tIns="0" rIns="0" bIns="0" rtlCol="0"/>
            <a:lstStyle/>
            <a:p>
              <a:endParaRPr/>
            </a:p>
          </p:txBody>
        </p:sp>
        <p:sp>
          <p:nvSpPr>
            <p:cNvPr id="7" name="object 7"/>
            <p:cNvSpPr/>
            <p:nvPr/>
          </p:nvSpPr>
          <p:spPr>
            <a:xfrm>
              <a:off x="9390886" y="0"/>
              <a:ext cx="91440" cy="6859905"/>
            </a:xfrm>
            <a:custGeom>
              <a:avLst/>
              <a:gdLst/>
              <a:ahLst/>
              <a:cxnLst/>
              <a:rect l="l" t="t" r="r" b="b"/>
              <a:pathLst>
                <a:path w="91440" h="6859905">
                  <a:moveTo>
                    <a:pt x="0" y="6859778"/>
                  </a:moveTo>
                  <a:lnTo>
                    <a:pt x="91441" y="6859778"/>
                  </a:lnTo>
                  <a:lnTo>
                    <a:pt x="91441" y="0"/>
                  </a:lnTo>
                  <a:lnTo>
                    <a:pt x="0" y="0"/>
                  </a:lnTo>
                  <a:lnTo>
                    <a:pt x="0" y="6859778"/>
                  </a:lnTo>
                  <a:close/>
                </a:path>
              </a:pathLst>
            </a:custGeom>
            <a:solidFill>
              <a:srgbClr val="6FAC46"/>
            </a:solidFill>
          </p:spPr>
          <p:txBody>
            <a:bodyPr wrap="square" lIns="0" tIns="0" rIns="0" bIns="0" rtlCol="0"/>
            <a:lstStyle/>
            <a:p>
              <a:endParaRPr/>
            </a:p>
          </p:txBody>
        </p:sp>
        <p:sp>
          <p:nvSpPr>
            <p:cNvPr id="8" name="object 8"/>
            <p:cNvSpPr/>
            <p:nvPr/>
          </p:nvSpPr>
          <p:spPr>
            <a:xfrm>
              <a:off x="10143134" y="3605783"/>
              <a:ext cx="480695" cy="480059"/>
            </a:xfrm>
            <a:custGeom>
              <a:avLst/>
              <a:gdLst/>
              <a:ahLst/>
              <a:cxnLst/>
              <a:rect l="l" t="t" r="r" b="b"/>
              <a:pathLst>
                <a:path w="480695" h="480060">
                  <a:moveTo>
                    <a:pt x="240349" y="0"/>
                  </a:moveTo>
                  <a:lnTo>
                    <a:pt x="191899" y="4873"/>
                  </a:lnTo>
                  <a:lnTo>
                    <a:pt x="146778" y="18849"/>
                  </a:lnTo>
                  <a:lnTo>
                    <a:pt x="105950" y="40963"/>
                  </a:lnTo>
                  <a:lnTo>
                    <a:pt x="70382" y="70251"/>
                  </a:lnTo>
                  <a:lnTo>
                    <a:pt x="41037" y="105747"/>
                  </a:lnTo>
                  <a:lnTo>
                    <a:pt x="18882" y="146486"/>
                  </a:lnTo>
                  <a:lnTo>
                    <a:pt x="4881" y="191503"/>
                  </a:lnTo>
                  <a:lnTo>
                    <a:pt x="0" y="239833"/>
                  </a:lnTo>
                  <a:lnTo>
                    <a:pt x="4881" y="288164"/>
                  </a:lnTo>
                  <a:lnTo>
                    <a:pt x="18882" y="333181"/>
                  </a:lnTo>
                  <a:lnTo>
                    <a:pt x="41037" y="373920"/>
                  </a:lnTo>
                  <a:lnTo>
                    <a:pt x="70382" y="409416"/>
                  </a:lnTo>
                  <a:lnTo>
                    <a:pt x="105950" y="438703"/>
                  </a:lnTo>
                  <a:lnTo>
                    <a:pt x="146778" y="460818"/>
                  </a:lnTo>
                  <a:lnTo>
                    <a:pt x="191899" y="474794"/>
                  </a:lnTo>
                  <a:lnTo>
                    <a:pt x="240349" y="479667"/>
                  </a:lnTo>
                  <a:lnTo>
                    <a:pt x="288783" y="474794"/>
                  </a:lnTo>
                  <a:lnTo>
                    <a:pt x="333897" y="460818"/>
                  </a:lnTo>
                  <a:lnTo>
                    <a:pt x="374724" y="438703"/>
                  </a:lnTo>
                  <a:lnTo>
                    <a:pt x="410296" y="409416"/>
                  </a:lnTo>
                  <a:lnTo>
                    <a:pt x="439646" y="373920"/>
                  </a:lnTo>
                  <a:lnTo>
                    <a:pt x="461808" y="333181"/>
                  </a:lnTo>
                  <a:lnTo>
                    <a:pt x="475814" y="288164"/>
                  </a:lnTo>
                  <a:lnTo>
                    <a:pt x="480698" y="239833"/>
                  </a:lnTo>
                  <a:lnTo>
                    <a:pt x="475814" y="191503"/>
                  </a:lnTo>
                  <a:lnTo>
                    <a:pt x="461808" y="146486"/>
                  </a:lnTo>
                  <a:lnTo>
                    <a:pt x="439646" y="105747"/>
                  </a:lnTo>
                  <a:lnTo>
                    <a:pt x="410296" y="70251"/>
                  </a:lnTo>
                  <a:lnTo>
                    <a:pt x="374724" y="40963"/>
                  </a:lnTo>
                  <a:lnTo>
                    <a:pt x="333897" y="18849"/>
                  </a:lnTo>
                  <a:lnTo>
                    <a:pt x="288783" y="4873"/>
                  </a:lnTo>
                  <a:lnTo>
                    <a:pt x="240349" y="0"/>
                  </a:lnTo>
                  <a:close/>
                </a:path>
              </a:pathLst>
            </a:custGeom>
            <a:solidFill>
              <a:srgbClr val="EC7C30"/>
            </a:solidFill>
          </p:spPr>
          <p:txBody>
            <a:bodyPr wrap="square" lIns="0" tIns="0" rIns="0" bIns="0" rtlCol="0"/>
            <a:lstStyle/>
            <a:p>
              <a:endParaRPr/>
            </a:p>
          </p:txBody>
        </p:sp>
        <p:pic>
          <p:nvPicPr>
            <p:cNvPr id="9" name="object 9"/>
            <p:cNvPicPr/>
            <p:nvPr/>
          </p:nvPicPr>
          <p:blipFill>
            <a:blip r:embed="rId3" cstate="print"/>
            <a:stretch>
              <a:fillRect/>
            </a:stretch>
          </p:blipFill>
          <p:spPr>
            <a:xfrm>
              <a:off x="10143134" y="3126115"/>
              <a:ext cx="240349" cy="239833"/>
            </a:xfrm>
            <a:prstGeom prst="rect">
              <a:avLst/>
            </a:prstGeom>
          </p:spPr>
        </p:pic>
        <p:pic>
          <p:nvPicPr>
            <p:cNvPr id="10" name="object 10"/>
            <p:cNvPicPr/>
            <p:nvPr/>
          </p:nvPicPr>
          <p:blipFill>
            <a:blip r:embed="rId3" cstate="print"/>
            <a:stretch>
              <a:fillRect/>
            </a:stretch>
          </p:blipFill>
          <p:spPr>
            <a:xfrm>
              <a:off x="10824124" y="3845617"/>
              <a:ext cx="240349" cy="239833"/>
            </a:xfrm>
            <a:prstGeom prst="rect">
              <a:avLst/>
            </a:prstGeom>
          </p:spPr>
        </p:pic>
        <p:sp>
          <p:nvSpPr>
            <p:cNvPr id="11" name="object 11"/>
            <p:cNvSpPr/>
            <p:nvPr/>
          </p:nvSpPr>
          <p:spPr>
            <a:xfrm>
              <a:off x="9584690" y="3286010"/>
              <a:ext cx="2240280" cy="3357879"/>
            </a:xfrm>
            <a:custGeom>
              <a:avLst/>
              <a:gdLst/>
              <a:ahLst/>
              <a:cxnLst/>
              <a:rect l="l" t="t" r="r" b="b"/>
              <a:pathLst>
                <a:path w="2240279" h="3357879">
                  <a:moveTo>
                    <a:pt x="1599958" y="159893"/>
                  </a:moveTo>
                  <a:lnTo>
                    <a:pt x="1591779" y="109347"/>
                  </a:lnTo>
                  <a:lnTo>
                    <a:pt x="1569034" y="65455"/>
                  </a:lnTo>
                  <a:lnTo>
                    <a:pt x="1534350" y="30848"/>
                  </a:lnTo>
                  <a:lnTo>
                    <a:pt x="1490370" y="8153"/>
                  </a:lnTo>
                  <a:lnTo>
                    <a:pt x="1439722" y="0"/>
                  </a:lnTo>
                  <a:lnTo>
                    <a:pt x="1389075" y="8153"/>
                  </a:lnTo>
                  <a:lnTo>
                    <a:pt x="1345082" y="30848"/>
                  </a:lnTo>
                  <a:lnTo>
                    <a:pt x="1310398" y="65455"/>
                  </a:lnTo>
                  <a:lnTo>
                    <a:pt x="1287653" y="109347"/>
                  </a:lnTo>
                  <a:lnTo>
                    <a:pt x="1279486" y="159893"/>
                  </a:lnTo>
                  <a:lnTo>
                    <a:pt x="1287653" y="210426"/>
                  </a:lnTo>
                  <a:lnTo>
                    <a:pt x="1310398" y="254317"/>
                  </a:lnTo>
                  <a:lnTo>
                    <a:pt x="1345082" y="288937"/>
                  </a:lnTo>
                  <a:lnTo>
                    <a:pt x="1389075" y="311632"/>
                  </a:lnTo>
                  <a:lnTo>
                    <a:pt x="1439722" y="319773"/>
                  </a:lnTo>
                  <a:lnTo>
                    <a:pt x="1490370" y="311632"/>
                  </a:lnTo>
                  <a:lnTo>
                    <a:pt x="1534350" y="288937"/>
                  </a:lnTo>
                  <a:lnTo>
                    <a:pt x="1569034" y="254317"/>
                  </a:lnTo>
                  <a:lnTo>
                    <a:pt x="1591779" y="210426"/>
                  </a:lnTo>
                  <a:lnTo>
                    <a:pt x="1599958" y="159893"/>
                  </a:lnTo>
                  <a:close/>
                </a:path>
                <a:path w="2240279" h="3357879">
                  <a:moveTo>
                    <a:pt x="2240254" y="1006055"/>
                  </a:moveTo>
                  <a:lnTo>
                    <a:pt x="2226678" y="954773"/>
                  </a:lnTo>
                  <a:lnTo>
                    <a:pt x="2186736" y="923671"/>
                  </a:lnTo>
                  <a:lnTo>
                    <a:pt x="2160765" y="919365"/>
                  </a:lnTo>
                  <a:lnTo>
                    <a:pt x="1972487" y="919365"/>
                  </a:lnTo>
                  <a:lnTo>
                    <a:pt x="1972487" y="1079258"/>
                  </a:lnTo>
                  <a:lnTo>
                    <a:pt x="1952523" y="1121156"/>
                  </a:lnTo>
                  <a:lnTo>
                    <a:pt x="1935937" y="1168692"/>
                  </a:lnTo>
                  <a:lnTo>
                    <a:pt x="1924608" y="1221473"/>
                  </a:lnTo>
                  <a:lnTo>
                    <a:pt x="1920417" y="1279118"/>
                  </a:lnTo>
                  <a:lnTo>
                    <a:pt x="1920417" y="1355064"/>
                  </a:lnTo>
                  <a:lnTo>
                    <a:pt x="1884718" y="1341551"/>
                  </a:lnTo>
                  <a:lnTo>
                    <a:pt x="1845614" y="1327442"/>
                  </a:lnTo>
                  <a:lnTo>
                    <a:pt x="1803463" y="1313141"/>
                  </a:lnTo>
                  <a:lnTo>
                    <a:pt x="1758607" y="1299032"/>
                  </a:lnTo>
                  <a:lnTo>
                    <a:pt x="1711426" y="1285519"/>
                  </a:lnTo>
                  <a:lnTo>
                    <a:pt x="1680070" y="1277531"/>
                  </a:lnTo>
                  <a:lnTo>
                    <a:pt x="1680070" y="1598891"/>
                  </a:lnTo>
                  <a:lnTo>
                    <a:pt x="1680070" y="1758784"/>
                  </a:lnTo>
                  <a:lnTo>
                    <a:pt x="1680070" y="3037903"/>
                  </a:lnTo>
                  <a:lnTo>
                    <a:pt x="1199375" y="3037903"/>
                  </a:lnTo>
                  <a:lnTo>
                    <a:pt x="1199375" y="2878010"/>
                  </a:lnTo>
                  <a:lnTo>
                    <a:pt x="1680070" y="2878010"/>
                  </a:lnTo>
                  <a:lnTo>
                    <a:pt x="1680070" y="2718117"/>
                  </a:lnTo>
                  <a:lnTo>
                    <a:pt x="1199375" y="2718117"/>
                  </a:lnTo>
                  <a:lnTo>
                    <a:pt x="1199375" y="2558224"/>
                  </a:lnTo>
                  <a:lnTo>
                    <a:pt x="1680070" y="2558224"/>
                  </a:lnTo>
                  <a:lnTo>
                    <a:pt x="1680070" y="2398344"/>
                  </a:lnTo>
                  <a:lnTo>
                    <a:pt x="1199375" y="2398344"/>
                  </a:lnTo>
                  <a:lnTo>
                    <a:pt x="1199375" y="2238451"/>
                  </a:lnTo>
                  <a:lnTo>
                    <a:pt x="1680070" y="2238451"/>
                  </a:lnTo>
                  <a:lnTo>
                    <a:pt x="1680070" y="2078558"/>
                  </a:lnTo>
                  <a:lnTo>
                    <a:pt x="1199375" y="2078558"/>
                  </a:lnTo>
                  <a:lnTo>
                    <a:pt x="1199375" y="1918677"/>
                  </a:lnTo>
                  <a:lnTo>
                    <a:pt x="1680070" y="1918677"/>
                  </a:lnTo>
                  <a:lnTo>
                    <a:pt x="1680070" y="1758784"/>
                  </a:lnTo>
                  <a:lnTo>
                    <a:pt x="1199375" y="1758784"/>
                  </a:lnTo>
                  <a:lnTo>
                    <a:pt x="1199375" y="1598891"/>
                  </a:lnTo>
                  <a:lnTo>
                    <a:pt x="1680070" y="1598891"/>
                  </a:lnTo>
                  <a:lnTo>
                    <a:pt x="1680070" y="1277531"/>
                  </a:lnTo>
                  <a:lnTo>
                    <a:pt x="1611528" y="1261872"/>
                  </a:lnTo>
                  <a:lnTo>
                    <a:pt x="1559521" y="1252524"/>
                  </a:lnTo>
                  <a:lnTo>
                    <a:pt x="1506639" y="1245349"/>
                  </a:lnTo>
                  <a:lnTo>
                    <a:pt x="1453235" y="1240764"/>
                  </a:lnTo>
                  <a:lnTo>
                    <a:pt x="1399667" y="1239139"/>
                  </a:lnTo>
                  <a:lnTo>
                    <a:pt x="1337208" y="1240180"/>
                  </a:lnTo>
                  <a:lnTo>
                    <a:pt x="1279258" y="1243177"/>
                  </a:lnTo>
                  <a:lnTo>
                    <a:pt x="1225308" y="1247889"/>
                  </a:lnTo>
                  <a:lnTo>
                    <a:pt x="1174826" y="1254112"/>
                  </a:lnTo>
                  <a:lnTo>
                    <a:pt x="1127264" y="1261630"/>
                  </a:lnTo>
                  <a:lnTo>
                    <a:pt x="1082116" y="1270228"/>
                  </a:lnTo>
                  <a:lnTo>
                    <a:pt x="1038834" y="1279690"/>
                  </a:lnTo>
                  <a:lnTo>
                    <a:pt x="996899" y="1289799"/>
                  </a:lnTo>
                  <a:lnTo>
                    <a:pt x="839584" y="1330934"/>
                  </a:lnTo>
                  <a:lnTo>
                    <a:pt x="800290" y="1340573"/>
                  </a:lnTo>
                  <a:lnTo>
                    <a:pt x="759320" y="1349883"/>
                  </a:lnTo>
                  <a:lnTo>
                    <a:pt x="716241" y="1358747"/>
                  </a:lnTo>
                  <a:lnTo>
                    <a:pt x="670598" y="1367053"/>
                  </a:lnTo>
                  <a:lnTo>
                    <a:pt x="621957" y="1374698"/>
                  </a:lnTo>
                  <a:lnTo>
                    <a:pt x="569861" y="1381556"/>
                  </a:lnTo>
                  <a:lnTo>
                    <a:pt x="513880" y="1387538"/>
                  </a:lnTo>
                  <a:lnTo>
                    <a:pt x="453542" y="1392516"/>
                  </a:lnTo>
                  <a:lnTo>
                    <a:pt x="388429" y="1396390"/>
                  </a:lnTo>
                  <a:lnTo>
                    <a:pt x="318084" y="1399032"/>
                  </a:lnTo>
                  <a:lnTo>
                    <a:pt x="318084" y="1279118"/>
                  </a:lnTo>
                  <a:lnTo>
                    <a:pt x="313893" y="1221473"/>
                  </a:lnTo>
                  <a:lnTo>
                    <a:pt x="302564" y="1168692"/>
                  </a:lnTo>
                  <a:lnTo>
                    <a:pt x="285978" y="1121156"/>
                  </a:lnTo>
                  <a:lnTo>
                    <a:pt x="266014" y="1079258"/>
                  </a:lnTo>
                  <a:lnTo>
                    <a:pt x="1972487" y="1079258"/>
                  </a:lnTo>
                  <a:lnTo>
                    <a:pt x="1972487" y="919365"/>
                  </a:lnTo>
                  <a:lnTo>
                    <a:pt x="77736" y="919365"/>
                  </a:lnTo>
                  <a:lnTo>
                    <a:pt x="29171" y="935850"/>
                  </a:lnTo>
                  <a:lnTo>
                    <a:pt x="1625" y="979322"/>
                  </a:lnTo>
                  <a:lnTo>
                    <a:pt x="0" y="1005992"/>
                  </a:lnTo>
                  <a:lnTo>
                    <a:pt x="6642" y="1030782"/>
                  </a:lnTo>
                  <a:lnTo>
                    <a:pt x="20777" y="1051839"/>
                  </a:lnTo>
                  <a:lnTo>
                    <a:pt x="41694" y="1067257"/>
                  </a:lnTo>
                  <a:lnTo>
                    <a:pt x="60464" y="1080122"/>
                  </a:lnTo>
                  <a:lnTo>
                    <a:pt x="101777" y="1119225"/>
                  </a:lnTo>
                  <a:lnTo>
                    <a:pt x="143090" y="1185303"/>
                  </a:lnTo>
                  <a:lnTo>
                    <a:pt x="161861" y="1279118"/>
                  </a:lnTo>
                  <a:lnTo>
                    <a:pt x="161861" y="3117850"/>
                  </a:lnTo>
                  <a:lnTo>
                    <a:pt x="166763" y="3166021"/>
                  </a:lnTo>
                  <a:lnTo>
                    <a:pt x="180822" y="3210966"/>
                  </a:lnTo>
                  <a:lnTo>
                    <a:pt x="203060" y="3251695"/>
                  </a:lnTo>
                  <a:lnTo>
                    <a:pt x="232460" y="3287230"/>
                  </a:lnTo>
                  <a:lnTo>
                    <a:pt x="268071" y="3316579"/>
                  </a:lnTo>
                  <a:lnTo>
                    <a:pt x="308889" y="3338753"/>
                  </a:lnTo>
                  <a:lnTo>
                    <a:pt x="353936" y="3352787"/>
                  </a:lnTo>
                  <a:lnTo>
                    <a:pt x="402209" y="3357676"/>
                  </a:lnTo>
                  <a:lnTo>
                    <a:pt x="1844306" y="3357676"/>
                  </a:lnTo>
                  <a:lnTo>
                    <a:pt x="1892592" y="3352787"/>
                  </a:lnTo>
                  <a:lnTo>
                    <a:pt x="1937626" y="3338753"/>
                  </a:lnTo>
                  <a:lnTo>
                    <a:pt x="1978444" y="3316579"/>
                  </a:lnTo>
                  <a:lnTo>
                    <a:pt x="2014054" y="3287230"/>
                  </a:lnTo>
                  <a:lnTo>
                    <a:pt x="2043468" y="3251695"/>
                  </a:lnTo>
                  <a:lnTo>
                    <a:pt x="2065693" y="3210966"/>
                  </a:lnTo>
                  <a:lnTo>
                    <a:pt x="2079752" y="3166021"/>
                  </a:lnTo>
                  <a:lnTo>
                    <a:pt x="2084654" y="3117850"/>
                  </a:lnTo>
                  <a:lnTo>
                    <a:pt x="2084654" y="3037903"/>
                  </a:lnTo>
                  <a:lnTo>
                    <a:pt x="2084654" y="2878010"/>
                  </a:lnTo>
                  <a:lnTo>
                    <a:pt x="2084654" y="1279118"/>
                  </a:lnTo>
                  <a:lnTo>
                    <a:pt x="2096350" y="1202245"/>
                  </a:lnTo>
                  <a:lnTo>
                    <a:pt x="2124392" y="1143787"/>
                  </a:lnTo>
                  <a:lnTo>
                    <a:pt x="2158200" y="1102982"/>
                  </a:lnTo>
                  <a:lnTo>
                    <a:pt x="2186978" y="1079258"/>
                  </a:lnTo>
                  <a:lnTo>
                    <a:pt x="2187206" y="1079055"/>
                  </a:lnTo>
                  <a:lnTo>
                    <a:pt x="2200821" y="1071257"/>
                  </a:lnTo>
                  <a:lnTo>
                    <a:pt x="2219972" y="1053515"/>
                  </a:lnTo>
                  <a:lnTo>
                    <a:pt x="2233879" y="1031290"/>
                  </a:lnTo>
                  <a:lnTo>
                    <a:pt x="2240254" y="1006055"/>
                  </a:lnTo>
                  <a:close/>
                </a:path>
              </a:pathLst>
            </a:custGeom>
            <a:solidFill>
              <a:srgbClr val="EC7C30"/>
            </a:solidFill>
          </p:spPr>
          <p:txBody>
            <a:bodyPr wrap="square" lIns="0" tIns="0" rIns="0" bIns="0" rtlCol="0"/>
            <a:lstStyle/>
            <a:p>
              <a:endParaRPr/>
            </a:p>
          </p:txBody>
        </p:sp>
      </p:grpSp>
      <p:grpSp>
        <p:nvGrpSpPr>
          <p:cNvPr id="12" name="object 12"/>
          <p:cNvGrpSpPr/>
          <p:nvPr/>
        </p:nvGrpSpPr>
        <p:grpSpPr>
          <a:xfrm>
            <a:off x="9052559" y="0"/>
            <a:ext cx="283845" cy="6859905"/>
            <a:chOff x="9052559" y="0"/>
            <a:chExt cx="283845" cy="6859905"/>
          </a:xfrm>
        </p:grpSpPr>
        <p:sp>
          <p:nvSpPr>
            <p:cNvPr id="13" name="object 13"/>
            <p:cNvSpPr/>
            <p:nvPr/>
          </p:nvSpPr>
          <p:spPr>
            <a:xfrm>
              <a:off x="9052559" y="0"/>
              <a:ext cx="165100" cy="6859905"/>
            </a:xfrm>
            <a:custGeom>
              <a:avLst/>
              <a:gdLst/>
              <a:ahLst/>
              <a:cxnLst/>
              <a:rect l="l" t="t" r="r" b="b"/>
              <a:pathLst>
                <a:path w="165100" h="6859905">
                  <a:moveTo>
                    <a:pt x="164592" y="0"/>
                  </a:moveTo>
                  <a:lnTo>
                    <a:pt x="0" y="0"/>
                  </a:lnTo>
                  <a:lnTo>
                    <a:pt x="0" y="6859778"/>
                  </a:lnTo>
                  <a:lnTo>
                    <a:pt x="164592" y="6859778"/>
                  </a:lnTo>
                  <a:lnTo>
                    <a:pt x="164592" y="0"/>
                  </a:lnTo>
                  <a:close/>
                </a:path>
              </a:pathLst>
            </a:custGeom>
            <a:solidFill>
              <a:srgbClr val="EC7C30"/>
            </a:solidFill>
          </p:spPr>
          <p:txBody>
            <a:bodyPr wrap="square" lIns="0" tIns="0" rIns="0" bIns="0" rtlCol="0"/>
            <a:lstStyle/>
            <a:p>
              <a:endParaRPr/>
            </a:p>
          </p:txBody>
        </p:sp>
        <p:sp>
          <p:nvSpPr>
            <p:cNvPr id="14" name="object 14"/>
            <p:cNvSpPr/>
            <p:nvPr/>
          </p:nvSpPr>
          <p:spPr>
            <a:xfrm>
              <a:off x="9217151" y="0"/>
              <a:ext cx="119380" cy="6859905"/>
            </a:xfrm>
            <a:custGeom>
              <a:avLst/>
              <a:gdLst/>
              <a:ahLst/>
              <a:cxnLst/>
              <a:rect l="l" t="t" r="r" b="b"/>
              <a:pathLst>
                <a:path w="119379" h="6859905">
                  <a:moveTo>
                    <a:pt x="118872" y="0"/>
                  </a:moveTo>
                  <a:lnTo>
                    <a:pt x="0" y="0"/>
                  </a:lnTo>
                  <a:lnTo>
                    <a:pt x="0" y="6859778"/>
                  </a:lnTo>
                  <a:lnTo>
                    <a:pt x="118872" y="6859778"/>
                  </a:lnTo>
                  <a:lnTo>
                    <a:pt x="118872" y="0"/>
                  </a:lnTo>
                  <a:close/>
                </a:path>
              </a:pathLst>
            </a:custGeom>
            <a:solidFill>
              <a:srgbClr val="FFD246"/>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38912" y="493902"/>
            <a:ext cx="6520180" cy="823594"/>
            <a:chOff x="438912" y="493902"/>
            <a:chExt cx="6520180" cy="823594"/>
          </a:xfrm>
        </p:grpSpPr>
        <p:sp>
          <p:nvSpPr>
            <p:cNvPr id="3" name="object 3"/>
            <p:cNvSpPr/>
            <p:nvPr/>
          </p:nvSpPr>
          <p:spPr>
            <a:xfrm>
              <a:off x="438912" y="493902"/>
              <a:ext cx="6520180" cy="823594"/>
            </a:xfrm>
            <a:custGeom>
              <a:avLst/>
              <a:gdLst/>
              <a:ahLst/>
              <a:cxnLst/>
              <a:rect l="l" t="t" r="r" b="b"/>
              <a:pathLst>
                <a:path w="6520180" h="823594">
                  <a:moveTo>
                    <a:pt x="6437376" y="0"/>
                  </a:moveTo>
                  <a:lnTo>
                    <a:pt x="82295" y="0"/>
                  </a:lnTo>
                  <a:lnTo>
                    <a:pt x="50261" y="6465"/>
                  </a:lnTo>
                  <a:lnTo>
                    <a:pt x="24103" y="24098"/>
                  </a:lnTo>
                  <a:lnTo>
                    <a:pt x="6466" y="50256"/>
                  </a:lnTo>
                  <a:lnTo>
                    <a:pt x="0" y="82296"/>
                  </a:lnTo>
                  <a:lnTo>
                    <a:pt x="0" y="740791"/>
                  </a:lnTo>
                  <a:lnTo>
                    <a:pt x="6466" y="772850"/>
                  </a:lnTo>
                  <a:lnTo>
                    <a:pt x="24103" y="799052"/>
                  </a:lnTo>
                  <a:lnTo>
                    <a:pt x="50261" y="816729"/>
                  </a:lnTo>
                  <a:lnTo>
                    <a:pt x="82295" y="823213"/>
                  </a:lnTo>
                  <a:lnTo>
                    <a:pt x="6437376" y="823213"/>
                  </a:lnTo>
                  <a:lnTo>
                    <a:pt x="6469415" y="816729"/>
                  </a:lnTo>
                  <a:lnTo>
                    <a:pt x="6495573" y="799052"/>
                  </a:lnTo>
                  <a:lnTo>
                    <a:pt x="6513206" y="772850"/>
                  </a:lnTo>
                  <a:lnTo>
                    <a:pt x="6519671" y="740791"/>
                  </a:lnTo>
                  <a:lnTo>
                    <a:pt x="6519671" y="82296"/>
                  </a:lnTo>
                  <a:lnTo>
                    <a:pt x="6513206" y="50256"/>
                  </a:lnTo>
                  <a:lnTo>
                    <a:pt x="6495573" y="24098"/>
                  </a:lnTo>
                  <a:lnTo>
                    <a:pt x="6469415" y="6465"/>
                  </a:lnTo>
                  <a:lnTo>
                    <a:pt x="6437376" y="0"/>
                  </a:lnTo>
                  <a:close/>
                </a:path>
              </a:pathLst>
            </a:custGeom>
            <a:solidFill>
              <a:srgbClr val="F1F1F1"/>
            </a:solidFill>
          </p:spPr>
          <p:txBody>
            <a:bodyPr wrap="square" lIns="0" tIns="0" rIns="0" bIns="0" rtlCol="0"/>
            <a:lstStyle/>
            <a:p>
              <a:endParaRPr/>
            </a:p>
          </p:txBody>
        </p:sp>
        <p:sp>
          <p:nvSpPr>
            <p:cNvPr id="4" name="object 4"/>
            <p:cNvSpPr/>
            <p:nvPr/>
          </p:nvSpPr>
          <p:spPr>
            <a:xfrm>
              <a:off x="739378" y="706779"/>
              <a:ext cx="319405" cy="377190"/>
            </a:xfrm>
            <a:custGeom>
              <a:avLst/>
              <a:gdLst/>
              <a:ahLst/>
              <a:cxnLst/>
              <a:rect l="l" t="t" r="r" b="b"/>
              <a:pathLst>
                <a:path w="319405" h="377190">
                  <a:moveTo>
                    <a:pt x="237982" y="20406"/>
                  </a:moveTo>
                  <a:lnTo>
                    <a:pt x="231744" y="20689"/>
                  </a:lnTo>
                  <a:lnTo>
                    <a:pt x="227544" y="24366"/>
                  </a:lnTo>
                  <a:lnTo>
                    <a:pt x="224302" y="28753"/>
                  </a:lnTo>
                  <a:lnTo>
                    <a:pt x="223130" y="34221"/>
                  </a:lnTo>
                  <a:lnTo>
                    <a:pt x="223142" y="35245"/>
                  </a:lnTo>
                  <a:lnTo>
                    <a:pt x="223745" y="41356"/>
                  </a:lnTo>
                  <a:lnTo>
                    <a:pt x="226251" y="48927"/>
                  </a:lnTo>
                  <a:lnTo>
                    <a:pt x="214572" y="57956"/>
                  </a:lnTo>
                  <a:lnTo>
                    <a:pt x="205745" y="69580"/>
                  </a:lnTo>
                  <a:lnTo>
                    <a:pt x="200151" y="83133"/>
                  </a:lnTo>
                  <a:lnTo>
                    <a:pt x="198171" y="97949"/>
                  </a:lnTo>
                  <a:lnTo>
                    <a:pt x="198171" y="116803"/>
                  </a:lnTo>
                  <a:lnTo>
                    <a:pt x="199391" y="126897"/>
                  </a:lnTo>
                  <a:lnTo>
                    <a:pt x="202876" y="133459"/>
                  </a:lnTo>
                  <a:lnTo>
                    <a:pt x="208360" y="137185"/>
                  </a:lnTo>
                  <a:lnTo>
                    <a:pt x="215580" y="138769"/>
                  </a:lnTo>
                  <a:lnTo>
                    <a:pt x="219590" y="145201"/>
                  </a:lnTo>
                  <a:lnTo>
                    <a:pt x="224338" y="151050"/>
                  </a:lnTo>
                  <a:lnTo>
                    <a:pt x="225327" y="151997"/>
                  </a:lnTo>
                  <a:lnTo>
                    <a:pt x="238331" y="138725"/>
                  </a:lnTo>
                  <a:lnTo>
                    <a:pt x="229907" y="125973"/>
                  </a:lnTo>
                  <a:lnTo>
                    <a:pt x="226713" y="109827"/>
                  </a:lnTo>
                  <a:lnTo>
                    <a:pt x="226824" y="106326"/>
                  </a:lnTo>
                  <a:lnTo>
                    <a:pt x="227274" y="102838"/>
                  </a:lnTo>
                  <a:lnTo>
                    <a:pt x="228142" y="99457"/>
                  </a:lnTo>
                  <a:lnTo>
                    <a:pt x="276804" y="99457"/>
                  </a:lnTo>
                  <a:lnTo>
                    <a:pt x="295277" y="80603"/>
                  </a:lnTo>
                  <a:lnTo>
                    <a:pt x="257934" y="80603"/>
                  </a:lnTo>
                  <a:lnTo>
                    <a:pt x="251283" y="75650"/>
                  </a:lnTo>
                  <a:lnTo>
                    <a:pt x="251283" y="66694"/>
                  </a:lnTo>
                  <a:lnTo>
                    <a:pt x="257934" y="61748"/>
                  </a:lnTo>
                  <a:lnTo>
                    <a:pt x="313750" y="61748"/>
                  </a:lnTo>
                  <a:lnTo>
                    <a:pt x="314723" y="60755"/>
                  </a:lnTo>
                  <a:lnTo>
                    <a:pt x="246018" y="60755"/>
                  </a:lnTo>
                  <a:lnTo>
                    <a:pt x="232153" y="34827"/>
                  </a:lnTo>
                  <a:lnTo>
                    <a:pt x="233456" y="31581"/>
                  </a:lnTo>
                  <a:lnTo>
                    <a:pt x="234189" y="31028"/>
                  </a:lnTo>
                  <a:lnTo>
                    <a:pt x="235088" y="30764"/>
                  </a:lnTo>
                  <a:lnTo>
                    <a:pt x="258211" y="30764"/>
                  </a:lnTo>
                  <a:lnTo>
                    <a:pt x="258211" y="28514"/>
                  </a:lnTo>
                  <a:lnTo>
                    <a:pt x="259132" y="26962"/>
                  </a:lnTo>
                  <a:lnTo>
                    <a:pt x="251099" y="26962"/>
                  </a:lnTo>
                  <a:lnTo>
                    <a:pt x="249190" y="25623"/>
                  </a:lnTo>
                  <a:lnTo>
                    <a:pt x="247164" y="24473"/>
                  </a:lnTo>
                  <a:lnTo>
                    <a:pt x="245045" y="23517"/>
                  </a:lnTo>
                  <a:lnTo>
                    <a:pt x="237982" y="20406"/>
                  </a:lnTo>
                  <a:close/>
                </a:path>
                <a:path w="319405" h="377190">
                  <a:moveTo>
                    <a:pt x="313750" y="61748"/>
                  </a:moveTo>
                  <a:lnTo>
                    <a:pt x="276962" y="61748"/>
                  </a:lnTo>
                  <a:lnTo>
                    <a:pt x="283546" y="66694"/>
                  </a:lnTo>
                  <a:lnTo>
                    <a:pt x="283554" y="75650"/>
                  </a:lnTo>
                  <a:lnTo>
                    <a:pt x="276962" y="80603"/>
                  </a:lnTo>
                  <a:lnTo>
                    <a:pt x="295277" y="80603"/>
                  </a:lnTo>
                  <a:lnTo>
                    <a:pt x="313750" y="61748"/>
                  </a:lnTo>
                  <a:close/>
                </a:path>
                <a:path w="319405" h="377190">
                  <a:moveTo>
                    <a:pt x="258211" y="30764"/>
                  </a:moveTo>
                  <a:lnTo>
                    <a:pt x="235088" y="30764"/>
                  </a:lnTo>
                  <a:lnTo>
                    <a:pt x="235993" y="30827"/>
                  </a:lnTo>
                  <a:lnTo>
                    <a:pt x="237865" y="30896"/>
                  </a:lnTo>
                  <a:lnTo>
                    <a:pt x="239700" y="31342"/>
                  </a:lnTo>
                  <a:lnTo>
                    <a:pt x="244233" y="33504"/>
                  </a:lnTo>
                  <a:lnTo>
                    <a:pt x="246874" y="35245"/>
                  </a:lnTo>
                  <a:lnTo>
                    <a:pt x="249251" y="37332"/>
                  </a:lnTo>
                  <a:lnTo>
                    <a:pt x="249130" y="38507"/>
                  </a:lnTo>
                  <a:lnTo>
                    <a:pt x="249026" y="48311"/>
                  </a:lnTo>
                  <a:lnTo>
                    <a:pt x="249515" y="52453"/>
                  </a:lnTo>
                  <a:lnTo>
                    <a:pt x="250531" y="56603"/>
                  </a:lnTo>
                  <a:lnTo>
                    <a:pt x="250563" y="57078"/>
                  </a:lnTo>
                  <a:lnTo>
                    <a:pt x="248937" y="58053"/>
                  </a:lnTo>
                  <a:lnTo>
                    <a:pt x="247379" y="59303"/>
                  </a:lnTo>
                  <a:lnTo>
                    <a:pt x="246018" y="60755"/>
                  </a:lnTo>
                  <a:lnTo>
                    <a:pt x="314723" y="60755"/>
                  </a:lnTo>
                  <a:lnTo>
                    <a:pt x="315277" y="60190"/>
                  </a:lnTo>
                  <a:lnTo>
                    <a:pt x="288090" y="60189"/>
                  </a:lnTo>
                  <a:lnTo>
                    <a:pt x="286926" y="59014"/>
                  </a:lnTo>
                  <a:lnTo>
                    <a:pt x="285606" y="57956"/>
                  </a:lnTo>
                  <a:lnTo>
                    <a:pt x="284259" y="57078"/>
                  </a:lnTo>
                  <a:lnTo>
                    <a:pt x="285166" y="53358"/>
                  </a:lnTo>
                  <a:lnTo>
                    <a:pt x="259320" y="53358"/>
                  </a:lnTo>
                  <a:lnTo>
                    <a:pt x="258562" y="49920"/>
                  </a:lnTo>
                  <a:lnTo>
                    <a:pt x="258313" y="47593"/>
                  </a:lnTo>
                  <a:lnTo>
                    <a:pt x="258211" y="30764"/>
                  </a:lnTo>
                  <a:close/>
                </a:path>
                <a:path w="319405" h="377190">
                  <a:moveTo>
                    <a:pt x="310774" y="29739"/>
                  </a:moveTo>
                  <a:lnTo>
                    <a:pt x="298115" y="29739"/>
                  </a:lnTo>
                  <a:lnTo>
                    <a:pt x="300190" y="31625"/>
                  </a:lnTo>
                  <a:lnTo>
                    <a:pt x="301576" y="32756"/>
                  </a:lnTo>
                  <a:lnTo>
                    <a:pt x="301642" y="33504"/>
                  </a:lnTo>
                  <a:lnTo>
                    <a:pt x="288090" y="60189"/>
                  </a:lnTo>
                  <a:lnTo>
                    <a:pt x="315277" y="60190"/>
                  </a:lnTo>
                  <a:lnTo>
                    <a:pt x="318791" y="56603"/>
                  </a:lnTo>
                  <a:lnTo>
                    <a:pt x="307672" y="48311"/>
                  </a:lnTo>
                  <a:lnTo>
                    <a:pt x="308602" y="46225"/>
                  </a:lnTo>
                  <a:lnTo>
                    <a:pt x="309359" y="44069"/>
                  </a:lnTo>
                  <a:lnTo>
                    <a:pt x="310132" y="41033"/>
                  </a:lnTo>
                  <a:lnTo>
                    <a:pt x="311736" y="34221"/>
                  </a:lnTo>
                  <a:lnTo>
                    <a:pt x="310774" y="29739"/>
                  </a:lnTo>
                  <a:close/>
                </a:path>
                <a:path w="319405" h="377190">
                  <a:moveTo>
                    <a:pt x="270238" y="51975"/>
                  </a:moveTo>
                  <a:lnTo>
                    <a:pt x="264652" y="51975"/>
                  </a:lnTo>
                  <a:lnTo>
                    <a:pt x="259320" y="53358"/>
                  </a:lnTo>
                  <a:lnTo>
                    <a:pt x="275577" y="53358"/>
                  </a:lnTo>
                  <a:lnTo>
                    <a:pt x="270238" y="51975"/>
                  </a:lnTo>
                  <a:close/>
                </a:path>
                <a:path w="319405" h="377190">
                  <a:moveTo>
                    <a:pt x="281361" y="19326"/>
                  </a:moveTo>
                  <a:lnTo>
                    <a:pt x="271235" y="19325"/>
                  </a:lnTo>
                  <a:lnTo>
                    <a:pt x="276547" y="28514"/>
                  </a:lnTo>
                  <a:lnTo>
                    <a:pt x="276579" y="47593"/>
                  </a:lnTo>
                  <a:lnTo>
                    <a:pt x="276334" y="49920"/>
                  </a:lnTo>
                  <a:lnTo>
                    <a:pt x="275577" y="53358"/>
                  </a:lnTo>
                  <a:lnTo>
                    <a:pt x="285166" y="53358"/>
                  </a:lnTo>
                  <a:lnTo>
                    <a:pt x="285386" y="52453"/>
                  </a:lnTo>
                  <a:lnTo>
                    <a:pt x="285875" y="48311"/>
                  </a:lnTo>
                  <a:lnTo>
                    <a:pt x="285922" y="38507"/>
                  </a:lnTo>
                  <a:lnTo>
                    <a:pt x="285596" y="36339"/>
                  </a:lnTo>
                  <a:lnTo>
                    <a:pt x="292154" y="31154"/>
                  </a:lnTo>
                  <a:lnTo>
                    <a:pt x="298115" y="29739"/>
                  </a:lnTo>
                  <a:lnTo>
                    <a:pt x="310774" y="29739"/>
                  </a:lnTo>
                  <a:lnTo>
                    <a:pt x="310400" y="27999"/>
                  </a:lnTo>
                  <a:lnTo>
                    <a:pt x="308413" y="26302"/>
                  </a:lnTo>
                  <a:lnTo>
                    <a:pt x="283564" y="26302"/>
                  </a:lnTo>
                  <a:lnTo>
                    <a:pt x="281361" y="19326"/>
                  </a:lnTo>
                  <a:close/>
                </a:path>
                <a:path w="319405" h="377190">
                  <a:moveTo>
                    <a:pt x="274561" y="9898"/>
                  </a:moveTo>
                  <a:lnTo>
                    <a:pt x="260336" y="9898"/>
                  </a:lnTo>
                  <a:lnTo>
                    <a:pt x="254147" y="16636"/>
                  </a:lnTo>
                  <a:lnTo>
                    <a:pt x="251099" y="26962"/>
                  </a:lnTo>
                  <a:lnTo>
                    <a:pt x="259132" y="26962"/>
                  </a:lnTo>
                  <a:lnTo>
                    <a:pt x="263661" y="19325"/>
                  </a:lnTo>
                  <a:lnTo>
                    <a:pt x="281361" y="19326"/>
                  </a:lnTo>
                  <a:lnTo>
                    <a:pt x="280423" y="16353"/>
                  </a:lnTo>
                  <a:lnTo>
                    <a:pt x="274561" y="9898"/>
                  </a:lnTo>
                  <a:close/>
                </a:path>
                <a:path w="319405" h="377190">
                  <a:moveTo>
                    <a:pt x="295713" y="20407"/>
                  </a:moveTo>
                  <a:lnTo>
                    <a:pt x="286870" y="24284"/>
                  </a:lnTo>
                  <a:lnTo>
                    <a:pt x="285171" y="25221"/>
                  </a:lnTo>
                  <a:lnTo>
                    <a:pt x="283564" y="26302"/>
                  </a:lnTo>
                  <a:lnTo>
                    <a:pt x="308413" y="26302"/>
                  </a:lnTo>
                  <a:lnTo>
                    <a:pt x="301902" y="20740"/>
                  </a:lnTo>
                  <a:lnTo>
                    <a:pt x="295713" y="20407"/>
                  </a:lnTo>
                  <a:close/>
                </a:path>
                <a:path w="319405" h="377190">
                  <a:moveTo>
                    <a:pt x="216767" y="160734"/>
                  </a:moveTo>
                  <a:lnTo>
                    <a:pt x="209021" y="160734"/>
                  </a:lnTo>
                  <a:lnTo>
                    <a:pt x="198171" y="165448"/>
                  </a:lnTo>
                  <a:lnTo>
                    <a:pt x="198171" y="174875"/>
                  </a:lnTo>
                  <a:lnTo>
                    <a:pt x="197544" y="180354"/>
                  </a:lnTo>
                  <a:lnTo>
                    <a:pt x="216767" y="160734"/>
                  </a:lnTo>
                  <a:close/>
                </a:path>
                <a:path w="319405" h="377190">
                  <a:moveTo>
                    <a:pt x="178539" y="160734"/>
                  </a:moveTo>
                  <a:lnTo>
                    <a:pt x="5071" y="160734"/>
                  </a:lnTo>
                  <a:lnTo>
                    <a:pt x="2208" y="166108"/>
                  </a:lnTo>
                  <a:lnTo>
                    <a:pt x="6272" y="172656"/>
                  </a:lnTo>
                  <a:lnTo>
                    <a:pt x="14955" y="186514"/>
                  </a:lnTo>
                  <a:lnTo>
                    <a:pt x="17784" y="192632"/>
                  </a:lnTo>
                  <a:lnTo>
                    <a:pt x="19680" y="199073"/>
                  </a:lnTo>
                  <a:lnTo>
                    <a:pt x="20622" y="205727"/>
                  </a:lnTo>
                  <a:lnTo>
                    <a:pt x="20587" y="212490"/>
                  </a:lnTo>
                  <a:lnTo>
                    <a:pt x="1099" y="363747"/>
                  </a:lnTo>
                  <a:lnTo>
                    <a:pt x="0" y="370343"/>
                  </a:lnTo>
                  <a:lnTo>
                    <a:pt x="4347" y="376599"/>
                  </a:lnTo>
                  <a:lnTo>
                    <a:pt x="5136" y="376736"/>
                  </a:lnTo>
                  <a:lnTo>
                    <a:pt x="22481" y="359033"/>
                  </a:lnTo>
                  <a:lnTo>
                    <a:pt x="20360" y="359033"/>
                  </a:lnTo>
                  <a:lnTo>
                    <a:pt x="30705" y="278901"/>
                  </a:lnTo>
                  <a:lnTo>
                    <a:pt x="100991" y="278902"/>
                  </a:lnTo>
                  <a:lnTo>
                    <a:pt x="119464" y="260047"/>
                  </a:lnTo>
                  <a:lnTo>
                    <a:pt x="33107" y="260047"/>
                  </a:lnTo>
                  <a:lnTo>
                    <a:pt x="38877" y="215268"/>
                  </a:lnTo>
                  <a:lnTo>
                    <a:pt x="38945" y="212490"/>
                  </a:lnTo>
                  <a:lnTo>
                    <a:pt x="39055" y="205727"/>
                  </a:lnTo>
                  <a:lnTo>
                    <a:pt x="38068" y="197115"/>
                  </a:lnTo>
                  <a:lnTo>
                    <a:pt x="35799" y="188329"/>
                  </a:lnTo>
                  <a:lnTo>
                    <a:pt x="32318" y="179915"/>
                  </a:lnTo>
                  <a:lnTo>
                    <a:pt x="107961" y="179915"/>
                  </a:lnTo>
                  <a:lnTo>
                    <a:pt x="107926" y="179589"/>
                  </a:lnTo>
                  <a:lnTo>
                    <a:pt x="172995" y="179589"/>
                  </a:lnTo>
                  <a:lnTo>
                    <a:pt x="177339" y="172656"/>
                  </a:lnTo>
                  <a:lnTo>
                    <a:pt x="181403" y="166108"/>
                  </a:lnTo>
                  <a:lnTo>
                    <a:pt x="178539" y="160734"/>
                  </a:lnTo>
                  <a:close/>
                </a:path>
                <a:path w="319405" h="377190">
                  <a:moveTo>
                    <a:pt x="100991" y="278902"/>
                  </a:moveTo>
                  <a:lnTo>
                    <a:pt x="65159" y="278902"/>
                  </a:lnTo>
                  <a:lnTo>
                    <a:pt x="60781" y="319941"/>
                  </a:lnTo>
                  <a:lnTo>
                    <a:pt x="100991" y="278902"/>
                  </a:lnTo>
                  <a:close/>
                </a:path>
                <a:path w="319405" h="377190">
                  <a:moveTo>
                    <a:pt x="107961" y="179915"/>
                  </a:moveTo>
                  <a:lnTo>
                    <a:pt x="75689" y="179915"/>
                  </a:lnTo>
                  <a:lnTo>
                    <a:pt x="67142" y="260047"/>
                  </a:lnTo>
                  <a:lnTo>
                    <a:pt x="119464" y="260047"/>
                  </a:lnTo>
                  <a:lnTo>
                    <a:pt x="119784" y="259720"/>
                  </a:lnTo>
                  <a:lnTo>
                    <a:pt x="116467" y="259720"/>
                  </a:lnTo>
                  <a:lnTo>
                    <a:pt x="107961" y="179915"/>
                  </a:lnTo>
                  <a:close/>
                </a:path>
                <a:path w="319405" h="377190">
                  <a:moveTo>
                    <a:pt x="172995" y="179589"/>
                  </a:moveTo>
                  <a:lnTo>
                    <a:pt x="151290" y="179589"/>
                  </a:lnTo>
                  <a:lnTo>
                    <a:pt x="147813" y="187999"/>
                  </a:lnTo>
                  <a:lnTo>
                    <a:pt x="145545" y="196784"/>
                  </a:lnTo>
                  <a:lnTo>
                    <a:pt x="144519" y="205728"/>
                  </a:lnTo>
                  <a:lnTo>
                    <a:pt x="144672" y="212490"/>
                  </a:lnTo>
                  <a:lnTo>
                    <a:pt x="144774" y="215268"/>
                  </a:lnTo>
                  <a:lnTo>
                    <a:pt x="146934" y="232010"/>
                  </a:lnTo>
                  <a:lnTo>
                    <a:pt x="163337" y="215268"/>
                  </a:lnTo>
                  <a:lnTo>
                    <a:pt x="163337" y="214941"/>
                  </a:lnTo>
                  <a:lnTo>
                    <a:pt x="163021" y="212490"/>
                  </a:lnTo>
                  <a:lnTo>
                    <a:pt x="163000" y="205728"/>
                  </a:lnTo>
                  <a:lnTo>
                    <a:pt x="163948" y="199071"/>
                  </a:lnTo>
                  <a:lnTo>
                    <a:pt x="165841" y="192630"/>
                  </a:lnTo>
                  <a:lnTo>
                    <a:pt x="168656" y="186515"/>
                  </a:lnTo>
                  <a:lnTo>
                    <a:pt x="172995" y="179589"/>
                  </a:lnTo>
                  <a:close/>
                </a:path>
                <a:path w="319405" h="377190">
                  <a:moveTo>
                    <a:pt x="91804" y="0"/>
                  </a:moveTo>
                  <a:lnTo>
                    <a:pt x="81912" y="4666"/>
                  </a:lnTo>
                  <a:lnTo>
                    <a:pt x="73838" y="17393"/>
                  </a:lnTo>
                  <a:lnTo>
                    <a:pt x="68397" y="36271"/>
                  </a:lnTo>
                  <a:lnTo>
                    <a:pt x="66403" y="59391"/>
                  </a:lnTo>
                  <a:lnTo>
                    <a:pt x="66403" y="59907"/>
                  </a:lnTo>
                  <a:lnTo>
                    <a:pt x="47520" y="74078"/>
                  </a:lnTo>
                  <a:lnTo>
                    <a:pt x="35834" y="93853"/>
                  </a:lnTo>
                  <a:lnTo>
                    <a:pt x="32266" y="116658"/>
                  </a:lnTo>
                  <a:lnTo>
                    <a:pt x="37737" y="139919"/>
                  </a:lnTo>
                  <a:lnTo>
                    <a:pt x="129356" y="160734"/>
                  </a:lnTo>
                  <a:lnTo>
                    <a:pt x="133081" y="155984"/>
                  </a:lnTo>
                  <a:lnTo>
                    <a:pt x="90287" y="155984"/>
                  </a:lnTo>
                  <a:lnTo>
                    <a:pt x="75087" y="152485"/>
                  </a:lnTo>
                  <a:lnTo>
                    <a:pt x="62281" y="143425"/>
                  </a:lnTo>
                  <a:lnTo>
                    <a:pt x="53563" y="129561"/>
                  </a:lnTo>
                  <a:lnTo>
                    <a:pt x="51734" y="124772"/>
                  </a:lnTo>
                  <a:lnTo>
                    <a:pt x="50840" y="119902"/>
                  </a:lnTo>
                  <a:lnTo>
                    <a:pt x="50848" y="109374"/>
                  </a:lnTo>
                  <a:lnTo>
                    <a:pt x="51802" y="104259"/>
                  </a:lnTo>
                  <a:lnTo>
                    <a:pt x="53656" y="99457"/>
                  </a:lnTo>
                  <a:lnTo>
                    <a:pt x="148184" y="99457"/>
                  </a:lnTo>
                  <a:lnTo>
                    <a:pt x="147929" y="96948"/>
                  </a:lnTo>
                  <a:lnTo>
                    <a:pt x="136758" y="75939"/>
                  </a:lnTo>
                  <a:lnTo>
                    <a:pt x="131394" y="69397"/>
                  </a:lnTo>
                  <a:lnTo>
                    <a:pt x="124731" y="64092"/>
                  </a:lnTo>
                  <a:lnTo>
                    <a:pt x="117206" y="60378"/>
                  </a:lnTo>
                  <a:lnTo>
                    <a:pt x="117206" y="59391"/>
                  </a:lnTo>
                  <a:lnTo>
                    <a:pt x="115211" y="36191"/>
                  </a:lnTo>
                  <a:lnTo>
                    <a:pt x="109770" y="17322"/>
                  </a:lnTo>
                  <a:lnTo>
                    <a:pt x="101697" y="4639"/>
                  </a:lnTo>
                  <a:lnTo>
                    <a:pt x="91804" y="0"/>
                  </a:lnTo>
                  <a:close/>
                </a:path>
                <a:path w="319405" h="377190">
                  <a:moveTo>
                    <a:pt x="148184" y="99457"/>
                  </a:moveTo>
                  <a:lnTo>
                    <a:pt x="129306" y="99457"/>
                  </a:lnTo>
                  <a:lnTo>
                    <a:pt x="132072" y="115683"/>
                  </a:lnTo>
                  <a:lnTo>
                    <a:pt x="128645" y="131195"/>
                  </a:lnTo>
                  <a:lnTo>
                    <a:pt x="119770" y="144263"/>
                  </a:lnTo>
                  <a:lnTo>
                    <a:pt x="106189" y="153161"/>
                  </a:lnTo>
                  <a:lnTo>
                    <a:pt x="90287" y="155984"/>
                  </a:lnTo>
                  <a:lnTo>
                    <a:pt x="133081" y="155984"/>
                  </a:lnTo>
                  <a:lnTo>
                    <a:pt x="143990" y="142073"/>
                  </a:lnTo>
                  <a:lnTo>
                    <a:pt x="150260" y="119902"/>
                  </a:lnTo>
                  <a:lnTo>
                    <a:pt x="148184" y="99457"/>
                  </a:lnTo>
                  <a:close/>
                </a:path>
              </a:pathLst>
            </a:custGeom>
            <a:solidFill>
              <a:srgbClr val="EC7C30"/>
            </a:solidFill>
          </p:spPr>
          <p:txBody>
            <a:bodyPr wrap="square" lIns="0" tIns="0" rIns="0" bIns="0" rtlCol="0"/>
            <a:lstStyle/>
            <a:p>
              <a:endParaRPr/>
            </a:p>
          </p:txBody>
        </p:sp>
      </p:grpSp>
      <p:sp>
        <p:nvSpPr>
          <p:cNvPr id="5" name="object 5"/>
          <p:cNvSpPr txBox="1">
            <a:spLocks noGrp="1"/>
          </p:cNvSpPr>
          <p:nvPr>
            <p:ph type="title"/>
          </p:nvPr>
        </p:nvSpPr>
        <p:spPr>
          <a:xfrm>
            <a:off x="1486027" y="684149"/>
            <a:ext cx="3680460" cy="509270"/>
          </a:xfrm>
          <a:prstGeom prst="rect">
            <a:avLst/>
          </a:prstGeom>
        </p:spPr>
        <p:txBody>
          <a:bodyPr vert="horz" wrap="square" lIns="0" tIns="15240" rIns="0" bIns="0" rtlCol="0">
            <a:spAutoFit/>
          </a:bodyPr>
          <a:lstStyle/>
          <a:p>
            <a:pPr marL="12700">
              <a:lnSpc>
                <a:spcPct val="100000"/>
              </a:lnSpc>
              <a:spcBef>
                <a:spcPts val="120"/>
              </a:spcBef>
            </a:pPr>
            <a:r>
              <a:rPr sz="3150" spc="10" dirty="0">
                <a:solidFill>
                  <a:srgbClr val="000000"/>
                </a:solidFill>
                <a:latin typeface="Calibri"/>
                <a:cs typeface="Calibri"/>
              </a:rPr>
              <a:t>Medical</a:t>
            </a:r>
            <a:r>
              <a:rPr sz="3150" spc="35" dirty="0">
                <a:solidFill>
                  <a:srgbClr val="000000"/>
                </a:solidFill>
                <a:latin typeface="Calibri"/>
                <a:cs typeface="Calibri"/>
              </a:rPr>
              <a:t> </a:t>
            </a:r>
            <a:r>
              <a:rPr sz="3150" dirty="0">
                <a:solidFill>
                  <a:srgbClr val="000000"/>
                </a:solidFill>
                <a:latin typeface="Calibri"/>
                <a:cs typeface="Calibri"/>
              </a:rPr>
              <a:t>gown</a:t>
            </a:r>
            <a:r>
              <a:rPr sz="3150" spc="45" dirty="0">
                <a:solidFill>
                  <a:srgbClr val="000000"/>
                </a:solidFill>
                <a:latin typeface="Calibri"/>
                <a:cs typeface="Calibri"/>
              </a:rPr>
              <a:t> </a:t>
            </a:r>
            <a:r>
              <a:rPr sz="3150" spc="5" dirty="0">
                <a:solidFill>
                  <a:srgbClr val="000000"/>
                </a:solidFill>
                <a:latin typeface="Calibri"/>
                <a:cs typeface="Calibri"/>
              </a:rPr>
              <a:t>and</a:t>
            </a:r>
            <a:r>
              <a:rPr sz="3150" spc="45" dirty="0">
                <a:solidFill>
                  <a:srgbClr val="000000"/>
                </a:solidFill>
                <a:latin typeface="Calibri"/>
                <a:cs typeface="Calibri"/>
              </a:rPr>
              <a:t> </a:t>
            </a:r>
            <a:r>
              <a:rPr sz="3150" spc="5" dirty="0">
                <a:solidFill>
                  <a:srgbClr val="000000"/>
                </a:solidFill>
                <a:latin typeface="Calibri"/>
                <a:cs typeface="Calibri"/>
              </a:rPr>
              <a:t>hat</a:t>
            </a:r>
            <a:endParaRPr sz="3150">
              <a:latin typeface="Calibri"/>
              <a:cs typeface="Calibri"/>
            </a:endParaRPr>
          </a:p>
        </p:txBody>
      </p:sp>
      <p:grpSp>
        <p:nvGrpSpPr>
          <p:cNvPr id="6" name="object 6"/>
          <p:cNvGrpSpPr/>
          <p:nvPr/>
        </p:nvGrpSpPr>
        <p:grpSpPr>
          <a:xfrm>
            <a:off x="438912" y="1719452"/>
            <a:ext cx="6520180" cy="823594"/>
            <a:chOff x="438912" y="1719452"/>
            <a:chExt cx="6520180" cy="823594"/>
          </a:xfrm>
        </p:grpSpPr>
        <p:sp>
          <p:nvSpPr>
            <p:cNvPr id="7" name="object 7"/>
            <p:cNvSpPr/>
            <p:nvPr/>
          </p:nvSpPr>
          <p:spPr>
            <a:xfrm>
              <a:off x="438912" y="1719452"/>
              <a:ext cx="6520180" cy="823594"/>
            </a:xfrm>
            <a:custGeom>
              <a:avLst/>
              <a:gdLst/>
              <a:ahLst/>
              <a:cxnLst/>
              <a:rect l="l" t="t" r="r" b="b"/>
              <a:pathLst>
                <a:path w="6520180" h="823594">
                  <a:moveTo>
                    <a:pt x="6437376" y="0"/>
                  </a:moveTo>
                  <a:lnTo>
                    <a:pt x="82295" y="0"/>
                  </a:lnTo>
                  <a:lnTo>
                    <a:pt x="50261" y="6484"/>
                  </a:lnTo>
                  <a:lnTo>
                    <a:pt x="24103" y="24161"/>
                  </a:lnTo>
                  <a:lnTo>
                    <a:pt x="6466" y="50363"/>
                  </a:lnTo>
                  <a:lnTo>
                    <a:pt x="0" y="82423"/>
                  </a:lnTo>
                  <a:lnTo>
                    <a:pt x="0" y="740918"/>
                  </a:lnTo>
                  <a:lnTo>
                    <a:pt x="6466" y="772957"/>
                  </a:lnTo>
                  <a:lnTo>
                    <a:pt x="24103" y="799115"/>
                  </a:lnTo>
                  <a:lnTo>
                    <a:pt x="50261" y="816748"/>
                  </a:lnTo>
                  <a:lnTo>
                    <a:pt x="82295" y="823213"/>
                  </a:lnTo>
                  <a:lnTo>
                    <a:pt x="6437376" y="823213"/>
                  </a:lnTo>
                  <a:lnTo>
                    <a:pt x="6469415" y="816748"/>
                  </a:lnTo>
                  <a:lnTo>
                    <a:pt x="6495573" y="799115"/>
                  </a:lnTo>
                  <a:lnTo>
                    <a:pt x="6513206" y="772957"/>
                  </a:lnTo>
                  <a:lnTo>
                    <a:pt x="6519671" y="740918"/>
                  </a:lnTo>
                  <a:lnTo>
                    <a:pt x="6519671" y="82423"/>
                  </a:lnTo>
                  <a:lnTo>
                    <a:pt x="6513206" y="50363"/>
                  </a:lnTo>
                  <a:lnTo>
                    <a:pt x="6495573" y="24161"/>
                  </a:lnTo>
                  <a:lnTo>
                    <a:pt x="6469415" y="6484"/>
                  </a:lnTo>
                  <a:lnTo>
                    <a:pt x="6437376" y="0"/>
                  </a:lnTo>
                  <a:close/>
                </a:path>
              </a:pathLst>
            </a:custGeom>
            <a:solidFill>
              <a:srgbClr val="F1F1F1"/>
            </a:solidFill>
          </p:spPr>
          <p:txBody>
            <a:bodyPr wrap="square" lIns="0" tIns="0" rIns="0" bIns="0" rtlCol="0"/>
            <a:lstStyle/>
            <a:p>
              <a:endParaRPr/>
            </a:p>
          </p:txBody>
        </p:sp>
        <p:pic>
          <p:nvPicPr>
            <p:cNvPr id="8" name="object 8"/>
            <p:cNvPicPr/>
            <p:nvPr/>
          </p:nvPicPr>
          <p:blipFill>
            <a:blip r:embed="rId2" cstate="print"/>
            <a:stretch>
              <a:fillRect/>
            </a:stretch>
          </p:blipFill>
          <p:spPr>
            <a:xfrm>
              <a:off x="715861" y="2037425"/>
              <a:ext cx="234619" cy="185716"/>
            </a:xfrm>
            <a:prstGeom prst="rect">
              <a:avLst/>
            </a:prstGeom>
          </p:spPr>
        </p:pic>
      </p:grpSp>
      <p:sp>
        <p:nvSpPr>
          <p:cNvPr id="9" name="object 9"/>
          <p:cNvSpPr txBox="1"/>
          <p:nvPr/>
        </p:nvSpPr>
        <p:spPr>
          <a:xfrm>
            <a:off x="1486027" y="1909063"/>
            <a:ext cx="3274695" cy="509270"/>
          </a:xfrm>
          <a:prstGeom prst="rect">
            <a:avLst/>
          </a:prstGeom>
        </p:spPr>
        <p:txBody>
          <a:bodyPr vert="horz" wrap="square" lIns="0" tIns="15240" rIns="0" bIns="0" rtlCol="0">
            <a:spAutoFit/>
          </a:bodyPr>
          <a:lstStyle/>
          <a:p>
            <a:pPr marL="12700">
              <a:lnSpc>
                <a:spcPct val="100000"/>
              </a:lnSpc>
              <a:spcBef>
                <a:spcPts val="120"/>
              </a:spcBef>
            </a:pPr>
            <a:r>
              <a:rPr sz="3150" dirty="0">
                <a:latin typeface="Calibri"/>
                <a:cs typeface="Calibri"/>
              </a:rPr>
              <a:t>Shoes</a:t>
            </a:r>
            <a:r>
              <a:rPr sz="3150" spc="105" dirty="0">
                <a:latin typeface="Calibri"/>
                <a:cs typeface="Calibri"/>
              </a:rPr>
              <a:t> </a:t>
            </a:r>
            <a:r>
              <a:rPr sz="3150" spc="-10" dirty="0">
                <a:latin typeface="Calibri"/>
                <a:cs typeface="Calibri"/>
              </a:rPr>
              <a:t>(shoe</a:t>
            </a:r>
            <a:r>
              <a:rPr sz="3150" spc="125" dirty="0">
                <a:latin typeface="Calibri"/>
                <a:cs typeface="Calibri"/>
              </a:rPr>
              <a:t> </a:t>
            </a:r>
            <a:r>
              <a:rPr sz="3150" spc="-10" dirty="0">
                <a:latin typeface="Calibri"/>
                <a:cs typeface="Calibri"/>
              </a:rPr>
              <a:t>covers)</a:t>
            </a:r>
            <a:endParaRPr sz="3150">
              <a:latin typeface="Calibri"/>
              <a:cs typeface="Calibri"/>
            </a:endParaRPr>
          </a:p>
        </p:txBody>
      </p:sp>
      <p:grpSp>
        <p:nvGrpSpPr>
          <p:cNvPr id="10" name="object 10"/>
          <p:cNvGrpSpPr/>
          <p:nvPr/>
        </p:nvGrpSpPr>
        <p:grpSpPr>
          <a:xfrm>
            <a:off x="438912" y="2935985"/>
            <a:ext cx="6520180" cy="832485"/>
            <a:chOff x="438912" y="2935985"/>
            <a:chExt cx="6520180" cy="832485"/>
          </a:xfrm>
        </p:grpSpPr>
        <p:sp>
          <p:nvSpPr>
            <p:cNvPr id="11" name="object 11"/>
            <p:cNvSpPr/>
            <p:nvPr/>
          </p:nvSpPr>
          <p:spPr>
            <a:xfrm>
              <a:off x="438912" y="2935985"/>
              <a:ext cx="6520180" cy="832485"/>
            </a:xfrm>
            <a:custGeom>
              <a:avLst/>
              <a:gdLst/>
              <a:ahLst/>
              <a:cxnLst/>
              <a:rect l="l" t="t" r="r" b="b"/>
              <a:pathLst>
                <a:path w="6520180" h="832485">
                  <a:moveTo>
                    <a:pt x="6436487" y="0"/>
                  </a:moveTo>
                  <a:lnTo>
                    <a:pt x="83210" y="0"/>
                  </a:lnTo>
                  <a:lnTo>
                    <a:pt x="50818" y="6532"/>
                  </a:lnTo>
                  <a:lnTo>
                    <a:pt x="24369" y="24352"/>
                  </a:lnTo>
                  <a:lnTo>
                    <a:pt x="6538" y="50792"/>
                  </a:lnTo>
                  <a:lnTo>
                    <a:pt x="0" y="83185"/>
                  </a:lnTo>
                  <a:lnTo>
                    <a:pt x="0" y="749045"/>
                  </a:lnTo>
                  <a:lnTo>
                    <a:pt x="6538" y="781438"/>
                  </a:lnTo>
                  <a:lnTo>
                    <a:pt x="24369" y="807878"/>
                  </a:lnTo>
                  <a:lnTo>
                    <a:pt x="50818" y="825698"/>
                  </a:lnTo>
                  <a:lnTo>
                    <a:pt x="83210" y="832231"/>
                  </a:lnTo>
                  <a:lnTo>
                    <a:pt x="6436487" y="832231"/>
                  </a:lnTo>
                  <a:lnTo>
                    <a:pt x="6468879" y="825698"/>
                  </a:lnTo>
                  <a:lnTo>
                    <a:pt x="6495319" y="807878"/>
                  </a:lnTo>
                  <a:lnTo>
                    <a:pt x="6513139" y="781438"/>
                  </a:lnTo>
                  <a:lnTo>
                    <a:pt x="6519671" y="749045"/>
                  </a:lnTo>
                  <a:lnTo>
                    <a:pt x="6519671" y="83185"/>
                  </a:lnTo>
                  <a:lnTo>
                    <a:pt x="6513139" y="50792"/>
                  </a:lnTo>
                  <a:lnTo>
                    <a:pt x="6495319" y="24352"/>
                  </a:lnTo>
                  <a:lnTo>
                    <a:pt x="6468879" y="6532"/>
                  </a:lnTo>
                  <a:lnTo>
                    <a:pt x="6436487" y="0"/>
                  </a:lnTo>
                  <a:close/>
                </a:path>
              </a:pathLst>
            </a:custGeom>
            <a:solidFill>
              <a:srgbClr val="F1F1F1"/>
            </a:solidFill>
          </p:spPr>
          <p:txBody>
            <a:bodyPr wrap="square" lIns="0" tIns="0" rIns="0" bIns="0" rtlCol="0"/>
            <a:lstStyle/>
            <a:p>
              <a:endParaRPr/>
            </a:p>
          </p:txBody>
        </p:sp>
        <p:pic>
          <p:nvPicPr>
            <p:cNvPr id="12" name="object 12"/>
            <p:cNvPicPr/>
            <p:nvPr/>
          </p:nvPicPr>
          <p:blipFill>
            <a:blip r:embed="rId3" cstate="print"/>
            <a:stretch>
              <a:fillRect/>
            </a:stretch>
          </p:blipFill>
          <p:spPr>
            <a:xfrm>
              <a:off x="817469" y="3142347"/>
              <a:ext cx="179378" cy="255855"/>
            </a:xfrm>
            <a:prstGeom prst="rect">
              <a:avLst/>
            </a:prstGeom>
          </p:spPr>
        </p:pic>
      </p:grpSp>
      <p:grpSp>
        <p:nvGrpSpPr>
          <p:cNvPr id="13" name="object 13"/>
          <p:cNvGrpSpPr/>
          <p:nvPr/>
        </p:nvGrpSpPr>
        <p:grpSpPr>
          <a:xfrm>
            <a:off x="438912" y="4088384"/>
            <a:ext cx="6520180" cy="823594"/>
            <a:chOff x="438912" y="4088384"/>
            <a:chExt cx="6520180" cy="823594"/>
          </a:xfrm>
        </p:grpSpPr>
        <p:sp>
          <p:nvSpPr>
            <p:cNvPr id="14" name="object 14"/>
            <p:cNvSpPr/>
            <p:nvPr/>
          </p:nvSpPr>
          <p:spPr>
            <a:xfrm>
              <a:off x="438912" y="4088384"/>
              <a:ext cx="6520180" cy="823594"/>
            </a:xfrm>
            <a:custGeom>
              <a:avLst/>
              <a:gdLst/>
              <a:ahLst/>
              <a:cxnLst/>
              <a:rect l="l" t="t" r="r" b="b"/>
              <a:pathLst>
                <a:path w="6520180" h="823595">
                  <a:moveTo>
                    <a:pt x="6437376" y="0"/>
                  </a:moveTo>
                  <a:lnTo>
                    <a:pt x="82295" y="0"/>
                  </a:lnTo>
                  <a:lnTo>
                    <a:pt x="50261" y="6465"/>
                  </a:lnTo>
                  <a:lnTo>
                    <a:pt x="24103" y="24098"/>
                  </a:lnTo>
                  <a:lnTo>
                    <a:pt x="6466" y="50256"/>
                  </a:lnTo>
                  <a:lnTo>
                    <a:pt x="0" y="82296"/>
                  </a:lnTo>
                  <a:lnTo>
                    <a:pt x="0" y="740918"/>
                  </a:lnTo>
                  <a:lnTo>
                    <a:pt x="6466" y="772904"/>
                  </a:lnTo>
                  <a:lnTo>
                    <a:pt x="24103" y="799068"/>
                  </a:lnTo>
                  <a:lnTo>
                    <a:pt x="50261" y="816731"/>
                  </a:lnTo>
                  <a:lnTo>
                    <a:pt x="82295" y="823214"/>
                  </a:lnTo>
                  <a:lnTo>
                    <a:pt x="6437376" y="823214"/>
                  </a:lnTo>
                  <a:lnTo>
                    <a:pt x="6469415" y="816731"/>
                  </a:lnTo>
                  <a:lnTo>
                    <a:pt x="6495573" y="799068"/>
                  </a:lnTo>
                  <a:lnTo>
                    <a:pt x="6513206" y="772904"/>
                  </a:lnTo>
                  <a:lnTo>
                    <a:pt x="6519671" y="740918"/>
                  </a:lnTo>
                  <a:lnTo>
                    <a:pt x="6519671" y="82296"/>
                  </a:lnTo>
                  <a:lnTo>
                    <a:pt x="6513206" y="50256"/>
                  </a:lnTo>
                  <a:lnTo>
                    <a:pt x="6495573" y="24098"/>
                  </a:lnTo>
                  <a:lnTo>
                    <a:pt x="6469415" y="6465"/>
                  </a:lnTo>
                  <a:lnTo>
                    <a:pt x="6437376" y="0"/>
                  </a:lnTo>
                  <a:close/>
                </a:path>
              </a:pathLst>
            </a:custGeom>
            <a:solidFill>
              <a:srgbClr val="F1F1F1"/>
            </a:solidFill>
          </p:spPr>
          <p:txBody>
            <a:bodyPr wrap="square" lIns="0" tIns="0" rIns="0" bIns="0" rtlCol="0"/>
            <a:lstStyle/>
            <a:p>
              <a:endParaRPr/>
            </a:p>
          </p:txBody>
        </p:sp>
        <p:sp>
          <p:nvSpPr>
            <p:cNvPr id="15" name="object 15"/>
            <p:cNvSpPr/>
            <p:nvPr/>
          </p:nvSpPr>
          <p:spPr>
            <a:xfrm>
              <a:off x="722327" y="4386051"/>
              <a:ext cx="339725" cy="329565"/>
            </a:xfrm>
            <a:custGeom>
              <a:avLst/>
              <a:gdLst/>
              <a:ahLst/>
              <a:cxnLst/>
              <a:rect l="l" t="t" r="r" b="b"/>
              <a:pathLst>
                <a:path w="339725" h="329564">
                  <a:moveTo>
                    <a:pt x="230925" y="0"/>
                  </a:moveTo>
                  <a:lnTo>
                    <a:pt x="33253" y="70704"/>
                  </a:lnTo>
                  <a:lnTo>
                    <a:pt x="14223" y="110806"/>
                  </a:lnTo>
                  <a:lnTo>
                    <a:pt x="13855" y="127267"/>
                  </a:lnTo>
                  <a:lnTo>
                    <a:pt x="13855" y="134338"/>
                  </a:lnTo>
                  <a:lnTo>
                    <a:pt x="14779" y="141408"/>
                  </a:lnTo>
                  <a:lnTo>
                    <a:pt x="16164" y="148007"/>
                  </a:lnTo>
                  <a:lnTo>
                    <a:pt x="7014" y="158075"/>
                  </a:lnTo>
                  <a:lnTo>
                    <a:pt x="2193" y="171634"/>
                  </a:lnTo>
                  <a:lnTo>
                    <a:pt x="317" y="187049"/>
                  </a:lnTo>
                  <a:lnTo>
                    <a:pt x="0" y="202685"/>
                  </a:lnTo>
                  <a:lnTo>
                    <a:pt x="736" y="214727"/>
                  </a:lnTo>
                  <a:lnTo>
                    <a:pt x="3117" y="225841"/>
                  </a:lnTo>
                  <a:lnTo>
                    <a:pt x="7403" y="235629"/>
                  </a:lnTo>
                  <a:lnTo>
                    <a:pt x="13855" y="243694"/>
                  </a:lnTo>
                  <a:lnTo>
                    <a:pt x="12736" y="250057"/>
                  </a:lnTo>
                  <a:lnTo>
                    <a:pt x="12651" y="261441"/>
                  </a:lnTo>
                  <a:lnTo>
                    <a:pt x="12751" y="264905"/>
                  </a:lnTo>
                  <a:lnTo>
                    <a:pt x="12931" y="273390"/>
                  </a:lnTo>
                  <a:lnTo>
                    <a:pt x="25402" y="313360"/>
                  </a:lnTo>
                  <a:lnTo>
                    <a:pt x="57397" y="329159"/>
                  </a:lnTo>
                  <a:lnTo>
                    <a:pt x="77686" y="308451"/>
                  </a:lnTo>
                  <a:lnTo>
                    <a:pt x="37410" y="292244"/>
                  </a:lnTo>
                  <a:lnTo>
                    <a:pt x="37410" y="255478"/>
                  </a:lnTo>
                  <a:lnTo>
                    <a:pt x="108980" y="255478"/>
                  </a:lnTo>
                  <a:lnTo>
                    <a:pt x="24939" y="221540"/>
                  </a:lnTo>
                  <a:lnTo>
                    <a:pt x="24939" y="179117"/>
                  </a:lnTo>
                  <a:lnTo>
                    <a:pt x="120501" y="179117"/>
                  </a:lnTo>
                  <a:lnTo>
                    <a:pt x="38796" y="146122"/>
                  </a:lnTo>
                  <a:lnTo>
                    <a:pt x="38796" y="103699"/>
                  </a:lnTo>
                  <a:lnTo>
                    <a:pt x="278295" y="103699"/>
                  </a:lnTo>
                  <a:lnTo>
                    <a:pt x="339719" y="41007"/>
                  </a:lnTo>
                  <a:lnTo>
                    <a:pt x="230925" y="0"/>
                  </a:lnTo>
                  <a:close/>
                </a:path>
                <a:path w="339725" h="329564">
                  <a:moveTo>
                    <a:pt x="108980" y="255478"/>
                  </a:moveTo>
                  <a:lnTo>
                    <a:pt x="37410" y="255478"/>
                  </a:lnTo>
                  <a:lnTo>
                    <a:pt x="102802" y="282817"/>
                  </a:lnTo>
                  <a:lnTo>
                    <a:pt x="123745" y="261441"/>
                  </a:lnTo>
                  <a:lnTo>
                    <a:pt x="108980" y="255478"/>
                  </a:lnTo>
                  <a:close/>
                </a:path>
                <a:path w="339725" h="329564">
                  <a:moveTo>
                    <a:pt x="120501" y="179117"/>
                  </a:moveTo>
                  <a:lnTo>
                    <a:pt x="24939" y="179117"/>
                  </a:lnTo>
                  <a:lnTo>
                    <a:pt x="153258" y="231318"/>
                  </a:lnTo>
                  <a:lnTo>
                    <a:pt x="185930" y="197972"/>
                  </a:lnTo>
                  <a:lnTo>
                    <a:pt x="167190" y="197972"/>
                  </a:lnTo>
                  <a:lnTo>
                    <a:pt x="120501" y="179117"/>
                  </a:lnTo>
                  <a:close/>
                </a:path>
                <a:path w="339725" h="329564">
                  <a:moveTo>
                    <a:pt x="199280" y="184346"/>
                  </a:moveTo>
                  <a:lnTo>
                    <a:pt x="167190" y="197972"/>
                  </a:lnTo>
                  <a:lnTo>
                    <a:pt x="185930" y="197972"/>
                  </a:lnTo>
                  <a:lnTo>
                    <a:pt x="199280" y="184346"/>
                  </a:lnTo>
                  <a:close/>
                </a:path>
                <a:path w="339725" h="329564">
                  <a:moveTo>
                    <a:pt x="278295" y="103699"/>
                  </a:moveTo>
                  <a:lnTo>
                    <a:pt x="38796" y="103699"/>
                  </a:lnTo>
                  <a:lnTo>
                    <a:pt x="167190" y="155078"/>
                  </a:lnTo>
                  <a:lnTo>
                    <a:pt x="269059" y="113126"/>
                  </a:lnTo>
                  <a:lnTo>
                    <a:pt x="278295" y="103699"/>
                  </a:lnTo>
                  <a:close/>
                </a:path>
              </a:pathLst>
            </a:custGeom>
            <a:solidFill>
              <a:srgbClr val="5B9BD4"/>
            </a:solidFill>
          </p:spPr>
          <p:txBody>
            <a:bodyPr wrap="square" lIns="0" tIns="0" rIns="0" bIns="0" rtlCol="0"/>
            <a:lstStyle/>
            <a:p>
              <a:endParaRPr/>
            </a:p>
          </p:txBody>
        </p:sp>
      </p:grpSp>
      <p:grpSp>
        <p:nvGrpSpPr>
          <p:cNvPr id="16" name="object 16"/>
          <p:cNvGrpSpPr/>
          <p:nvPr/>
        </p:nvGrpSpPr>
        <p:grpSpPr>
          <a:xfrm>
            <a:off x="438912" y="5387213"/>
            <a:ext cx="6520180" cy="823594"/>
            <a:chOff x="438912" y="5387213"/>
            <a:chExt cx="6520180" cy="823594"/>
          </a:xfrm>
        </p:grpSpPr>
        <p:sp>
          <p:nvSpPr>
            <p:cNvPr id="17" name="object 17"/>
            <p:cNvSpPr/>
            <p:nvPr/>
          </p:nvSpPr>
          <p:spPr>
            <a:xfrm>
              <a:off x="438912" y="5387213"/>
              <a:ext cx="6520180" cy="823594"/>
            </a:xfrm>
            <a:custGeom>
              <a:avLst/>
              <a:gdLst/>
              <a:ahLst/>
              <a:cxnLst/>
              <a:rect l="l" t="t" r="r" b="b"/>
              <a:pathLst>
                <a:path w="6520180" h="823595">
                  <a:moveTo>
                    <a:pt x="6437376" y="0"/>
                  </a:moveTo>
                  <a:lnTo>
                    <a:pt x="82295" y="0"/>
                  </a:lnTo>
                  <a:lnTo>
                    <a:pt x="50261" y="6465"/>
                  </a:lnTo>
                  <a:lnTo>
                    <a:pt x="24103" y="24098"/>
                  </a:lnTo>
                  <a:lnTo>
                    <a:pt x="6466" y="50256"/>
                  </a:lnTo>
                  <a:lnTo>
                    <a:pt x="0" y="82296"/>
                  </a:lnTo>
                  <a:lnTo>
                    <a:pt x="0" y="740803"/>
                  </a:lnTo>
                  <a:lnTo>
                    <a:pt x="6466" y="772840"/>
                  </a:lnTo>
                  <a:lnTo>
                    <a:pt x="24103" y="799003"/>
                  </a:lnTo>
                  <a:lnTo>
                    <a:pt x="50261" y="816643"/>
                  </a:lnTo>
                  <a:lnTo>
                    <a:pt x="82295" y="823112"/>
                  </a:lnTo>
                  <a:lnTo>
                    <a:pt x="6437376" y="823112"/>
                  </a:lnTo>
                  <a:lnTo>
                    <a:pt x="6469415" y="816643"/>
                  </a:lnTo>
                  <a:lnTo>
                    <a:pt x="6495573" y="799003"/>
                  </a:lnTo>
                  <a:lnTo>
                    <a:pt x="6513206" y="772840"/>
                  </a:lnTo>
                  <a:lnTo>
                    <a:pt x="6519671" y="740803"/>
                  </a:lnTo>
                  <a:lnTo>
                    <a:pt x="6519671" y="82296"/>
                  </a:lnTo>
                  <a:lnTo>
                    <a:pt x="6513206" y="50256"/>
                  </a:lnTo>
                  <a:lnTo>
                    <a:pt x="6495573" y="24098"/>
                  </a:lnTo>
                  <a:lnTo>
                    <a:pt x="6469415" y="6465"/>
                  </a:lnTo>
                  <a:lnTo>
                    <a:pt x="6437376" y="0"/>
                  </a:lnTo>
                  <a:close/>
                </a:path>
              </a:pathLst>
            </a:custGeom>
            <a:solidFill>
              <a:srgbClr val="F1F1F1"/>
            </a:solidFill>
          </p:spPr>
          <p:txBody>
            <a:bodyPr wrap="square" lIns="0" tIns="0" rIns="0" bIns="0" rtlCol="0"/>
            <a:lstStyle/>
            <a:p>
              <a:endParaRPr/>
            </a:p>
          </p:txBody>
        </p:sp>
        <p:pic>
          <p:nvPicPr>
            <p:cNvPr id="18" name="object 18"/>
            <p:cNvPicPr/>
            <p:nvPr/>
          </p:nvPicPr>
          <p:blipFill>
            <a:blip r:embed="rId4" cstate="print"/>
            <a:stretch>
              <a:fillRect/>
            </a:stretch>
          </p:blipFill>
          <p:spPr>
            <a:xfrm>
              <a:off x="771284" y="5643297"/>
              <a:ext cx="295582" cy="315812"/>
            </a:xfrm>
            <a:prstGeom prst="rect">
              <a:avLst/>
            </a:prstGeom>
          </p:spPr>
        </p:pic>
      </p:grpSp>
      <p:sp>
        <p:nvSpPr>
          <p:cNvPr id="19" name="object 19"/>
          <p:cNvSpPr txBox="1"/>
          <p:nvPr/>
        </p:nvSpPr>
        <p:spPr>
          <a:xfrm>
            <a:off x="1486027" y="2910205"/>
            <a:ext cx="3858895" cy="3182620"/>
          </a:xfrm>
          <a:prstGeom prst="rect">
            <a:avLst/>
          </a:prstGeom>
        </p:spPr>
        <p:txBody>
          <a:bodyPr vert="horz" wrap="square" lIns="0" tIns="55880" rIns="0" bIns="0" rtlCol="0">
            <a:spAutoFit/>
          </a:bodyPr>
          <a:lstStyle/>
          <a:p>
            <a:pPr marL="12700" marR="5080">
              <a:lnSpc>
                <a:spcPts val="3540"/>
              </a:lnSpc>
              <a:spcBef>
                <a:spcPts val="440"/>
              </a:spcBef>
            </a:pPr>
            <a:r>
              <a:rPr sz="3150" dirty="0">
                <a:latin typeface="Calibri"/>
                <a:cs typeface="Calibri"/>
              </a:rPr>
              <a:t>Anatomical</a:t>
            </a:r>
            <a:r>
              <a:rPr sz="3150" spc="114" dirty="0">
                <a:latin typeface="Calibri"/>
                <a:cs typeface="Calibri"/>
              </a:rPr>
              <a:t> </a:t>
            </a:r>
            <a:r>
              <a:rPr sz="3150" spc="-25" dirty="0">
                <a:latin typeface="Calibri"/>
                <a:cs typeface="Calibri"/>
              </a:rPr>
              <a:t>forceps</a:t>
            </a:r>
            <a:r>
              <a:rPr sz="3150" spc="120" dirty="0">
                <a:latin typeface="Calibri"/>
                <a:cs typeface="Calibri"/>
              </a:rPr>
              <a:t> </a:t>
            </a:r>
            <a:r>
              <a:rPr sz="3150" spc="-35" dirty="0">
                <a:latin typeface="Calibri"/>
                <a:cs typeface="Calibri"/>
              </a:rPr>
              <a:t>(for </a:t>
            </a:r>
            <a:r>
              <a:rPr sz="3150" spc="-700" dirty="0">
                <a:latin typeface="Calibri"/>
                <a:cs typeface="Calibri"/>
              </a:rPr>
              <a:t> </a:t>
            </a:r>
            <a:r>
              <a:rPr sz="3150" spc="-10" dirty="0">
                <a:latin typeface="Calibri"/>
                <a:cs typeface="Calibri"/>
              </a:rPr>
              <a:t>anatomy</a:t>
            </a:r>
            <a:r>
              <a:rPr sz="3150" spc="75" dirty="0">
                <a:latin typeface="Calibri"/>
                <a:cs typeface="Calibri"/>
              </a:rPr>
              <a:t> </a:t>
            </a:r>
            <a:r>
              <a:rPr sz="3150" spc="5" dirty="0">
                <a:latin typeface="Calibri"/>
                <a:cs typeface="Calibri"/>
              </a:rPr>
              <a:t>class)</a:t>
            </a:r>
            <a:endParaRPr sz="3150" dirty="0">
              <a:latin typeface="Calibri"/>
              <a:cs typeface="Calibri"/>
            </a:endParaRPr>
          </a:p>
          <a:p>
            <a:pPr>
              <a:lnSpc>
                <a:spcPct val="100000"/>
              </a:lnSpc>
              <a:spcBef>
                <a:spcPts val="40"/>
              </a:spcBef>
            </a:pPr>
            <a:endParaRPr sz="3250" dirty="0">
              <a:latin typeface="Calibri"/>
              <a:cs typeface="Calibri"/>
            </a:endParaRPr>
          </a:p>
          <a:p>
            <a:pPr marL="12700">
              <a:lnSpc>
                <a:spcPct val="100000"/>
              </a:lnSpc>
            </a:pPr>
            <a:r>
              <a:rPr sz="3150" spc="5" dirty="0">
                <a:latin typeface="Calibri"/>
                <a:cs typeface="Calibri"/>
              </a:rPr>
              <a:t>Materials</a:t>
            </a:r>
            <a:r>
              <a:rPr sz="3150" spc="35" dirty="0">
                <a:latin typeface="Calibri"/>
                <a:cs typeface="Calibri"/>
              </a:rPr>
              <a:t> </a:t>
            </a:r>
            <a:r>
              <a:rPr sz="3150" spc="-35" dirty="0">
                <a:latin typeface="Calibri"/>
                <a:cs typeface="Calibri"/>
              </a:rPr>
              <a:t>for</a:t>
            </a:r>
            <a:r>
              <a:rPr sz="3150" spc="100" dirty="0">
                <a:latin typeface="Calibri"/>
                <a:cs typeface="Calibri"/>
              </a:rPr>
              <a:t> </a:t>
            </a:r>
            <a:r>
              <a:rPr sz="3150" spc="-15" dirty="0">
                <a:latin typeface="Calibri"/>
                <a:cs typeface="Calibri"/>
              </a:rPr>
              <a:t>study</a:t>
            </a:r>
            <a:endParaRPr sz="3150" dirty="0">
              <a:latin typeface="Calibri"/>
              <a:cs typeface="Calibri"/>
            </a:endParaRPr>
          </a:p>
          <a:p>
            <a:pPr>
              <a:lnSpc>
                <a:spcPct val="100000"/>
              </a:lnSpc>
            </a:pPr>
            <a:endParaRPr sz="3100" dirty="0">
              <a:latin typeface="Calibri"/>
              <a:cs typeface="Calibri"/>
            </a:endParaRPr>
          </a:p>
          <a:p>
            <a:pPr marL="12700">
              <a:lnSpc>
                <a:spcPct val="100000"/>
              </a:lnSpc>
              <a:spcBef>
                <a:spcPts val="2080"/>
              </a:spcBef>
            </a:pPr>
            <a:r>
              <a:rPr sz="3150" spc="-5" dirty="0">
                <a:latin typeface="Calibri"/>
                <a:cs typeface="Calibri"/>
              </a:rPr>
              <a:t>Stationery</a:t>
            </a:r>
            <a:endParaRPr sz="3150" dirty="0">
              <a:latin typeface="Calibri"/>
              <a:cs typeface="Calibri"/>
            </a:endParaRPr>
          </a:p>
        </p:txBody>
      </p:sp>
      <p:grpSp>
        <p:nvGrpSpPr>
          <p:cNvPr id="20" name="object 20"/>
          <p:cNvGrpSpPr/>
          <p:nvPr/>
        </p:nvGrpSpPr>
        <p:grpSpPr>
          <a:xfrm>
            <a:off x="9390886" y="0"/>
            <a:ext cx="2798445" cy="6859905"/>
            <a:chOff x="9390886" y="0"/>
            <a:chExt cx="2798445" cy="6859905"/>
          </a:xfrm>
        </p:grpSpPr>
        <p:sp>
          <p:nvSpPr>
            <p:cNvPr id="21" name="object 21"/>
            <p:cNvSpPr/>
            <p:nvPr/>
          </p:nvSpPr>
          <p:spPr>
            <a:xfrm>
              <a:off x="9482327" y="0"/>
              <a:ext cx="2707005" cy="6859905"/>
            </a:xfrm>
            <a:custGeom>
              <a:avLst/>
              <a:gdLst/>
              <a:ahLst/>
              <a:cxnLst/>
              <a:rect l="l" t="t" r="r" b="b"/>
              <a:pathLst>
                <a:path w="2707004" h="6859905">
                  <a:moveTo>
                    <a:pt x="0" y="6859778"/>
                  </a:moveTo>
                  <a:lnTo>
                    <a:pt x="2706624" y="6859778"/>
                  </a:lnTo>
                  <a:lnTo>
                    <a:pt x="2706624" y="0"/>
                  </a:lnTo>
                  <a:lnTo>
                    <a:pt x="0" y="0"/>
                  </a:lnTo>
                  <a:lnTo>
                    <a:pt x="0" y="6859778"/>
                  </a:lnTo>
                  <a:close/>
                </a:path>
              </a:pathLst>
            </a:custGeom>
            <a:solidFill>
              <a:srgbClr val="1F4E79"/>
            </a:solidFill>
          </p:spPr>
          <p:txBody>
            <a:bodyPr wrap="square" lIns="0" tIns="0" rIns="0" bIns="0" rtlCol="0"/>
            <a:lstStyle/>
            <a:p>
              <a:endParaRPr/>
            </a:p>
          </p:txBody>
        </p:sp>
        <p:sp>
          <p:nvSpPr>
            <p:cNvPr id="22" name="object 22"/>
            <p:cNvSpPr/>
            <p:nvPr/>
          </p:nvSpPr>
          <p:spPr>
            <a:xfrm>
              <a:off x="9390886" y="0"/>
              <a:ext cx="91440" cy="6859905"/>
            </a:xfrm>
            <a:custGeom>
              <a:avLst/>
              <a:gdLst/>
              <a:ahLst/>
              <a:cxnLst/>
              <a:rect l="l" t="t" r="r" b="b"/>
              <a:pathLst>
                <a:path w="91440" h="6859905">
                  <a:moveTo>
                    <a:pt x="0" y="6859778"/>
                  </a:moveTo>
                  <a:lnTo>
                    <a:pt x="91441" y="6859778"/>
                  </a:lnTo>
                  <a:lnTo>
                    <a:pt x="91441" y="0"/>
                  </a:lnTo>
                  <a:lnTo>
                    <a:pt x="0" y="0"/>
                  </a:lnTo>
                  <a:lnTo>
                    <a:pt x="0" y="6859778"/>
                  </a:lnTo>
                  <a:close/>
                </a:path>
              </a:pathLst>
            </a:custGeom>
            <a:solidFill>
              <a:srgbClr val="6FAC46"/>
            </a:solidFill>
          </p:spPr>
          <p:txBody>
            <a:bodyPr wrap="square" lIns="0" tIns="0" rIns="0" bIns="0" rtlCol="0"/>
            <a:lstStyle/>
            <a:p>
              <a:endParaRPr/>
            </a:p>
          </p:txBody>
        </p:sp>
        <p:sp>
          <p:nvSpPr>
            <p:cNvPr id="23" name="object 23"/>
            <p:cNvSpPr/>
            <p:nvPr/>
          </p:nvSpPr>
          <p:spPr>
            <a:xfrm>
              <a:off x="10280294" y="3634782"/>
              <a:ext cx="480695" cy="481330"/>
            </a:xfrm>
            <a:custGeom>
              <a:avLst/>
              <a:gdLst/>
              <a:ahLst/>
              <a:cxnLst/>
              <a:rect l="l" t="t" r="r" b="b"/>
              <a:pathLst>
                <a:path w="480695" h="481329">
                  <a:moveTo>
                    <a:pt x="240349" y="0"/>
                  </a:moveTo>
                  <a:lnTo>
                    <a:pt x="191899" y="4884"/>
                  </a:lnTo>
                  <a:lnTo>
                    <a:pt x="146778" y="18893"/>
                  </a:lnTo>
                  <a:lnTo>
                    <a:pt x="105950" y="41060"/>
                  </a:lnTo>
                  <a:lnTo>
                    <a:pt x="70382" y="70416"/>
                  </a:lnTo>
                  <a:lnTo>
                    <a:pt x="41037" y="105996"/>
                  </a:lnTo>
                  <a:lnTo>
                    <a:pt x="18882" y="146831"/>
                  </a:lnTo>
                  <a:lnTo>
                    <a:pt x="4881" y="191954"/>
                  </a:lnTo>
                  <a:lnTo>
                    <a:pt x="0" y="240399"/>
                  </a:lnTo>
                  <a:lnTo>
                    <a:pt x="4881" y="288843"/>
                  </a:lnTo>
                  <a:lnTo>
                    <a:pt x="18882" y="333967"/>
                  </a:lnTo>
                  <a:lnTo>
                    <a:pt x="41037" y="374802"/>
                  </a:lnTo>
                  <a:lnTo>
                    <a:pt x="70382" y="410381"/>
                  </a:lnTo>
                  <a:lnTo>
                    <a:pt x="105950" y="439738"/>
                  </a:lnTo>
                  <a:lnTo>
                    <a:pt x="146778" y="461904"/>
                  </a:lnTo>
                  <a:lnTo>
                    <a:pt x="191899" y="475914"/>
                  </a:lnTo>
                  <a:lnTo>
                    <a:pt x="240349" y="480798"/>
                  </a:lnTo>
                  <a:lnTo>
                    <a:pt x="288783" y="475914"/>
                  </a:lnTo>
                  <a:lnTo>
                    <a:pt x="333897" y="461904"/>
                  </a:lnTo>
                  <a:lnTo>
                    <a:pt x="374724" y="439738"/>
                  </a:lnTo>
                  <a:lnTo>
                    <a:pt x="410296" y="410381"/>
                  </a:lnTo>
                  <a:lnTo>
                    <a:pt x="439646" y="374802"/>
                  </a:lnTo>
                  <a:lnTo>
                    <a:pt x="461808" y="333967"/>
                  </a:lnTo>
                  <a:lnTo>
                    <a:pt x="475814" y="288843"/>
                  </a:lnTo>
                  <a:lnTo>
                    <a:pt x="480698" y="240399"/>
                  </a:lnTo>
                  <a:lnTo>
                    <a:pt x="475814" y="191954"/>
                  </a:lnTo>
                  <a:lnTo>
                    <a:pt x="461808" y="146831"/>
                  </a:lnTo>
                  <a:lnTo>
                    <a:pt x="439646" y="105996"/>
                  </a:lnTo>
                  <a:lnTo>
                    <a:pt x="410296" y="70416"/>
                  </a:lnTo>
                  <a:lnTo>
                    <a:pt x="374724" y="41060"/>
                  </a:lnTo>
                  <a:lnTo>
                    <a:pt x="333897" y="18893"/>
                  </a:lnTo>
                  <a:lnTo>
                    <a:pt x="288783" y="4884"/>
                  </a:lnTo>
                  <a:lnTo>
                    <a:pt x="240349" y="0"/>
                  </a:lnTo>
                  <a:close/>
                </a:path>
              </a:pathLst>
            </a:custGeom>
            <a:solidFill>
              <a:srgbClr val="EC7C30"/>
            </a:solidFill>
          </p:spPr>
          <p:txBody>
            <a:bodyPr wrap="square" lIns="0" tIns="0" rIns="0" bIns="0" rtlCol="0"/>
            <a:lstStyle/>
            <a:p>
              <a:endParaRPr/>
            </a:p>
          </p:txBody>
        </p:sp>
        <p:pic>
          <p:nvPicPr>
            <p:cNvPr id="24" name="object 24"/>
            <p:cNvPicPr/>
            <p:nvPr/>
          </p:nvPicPr>
          <p:blipFill>
            <a:blip r:embed="rId5" cstate="print"/>
            <a:stretch>
              <a:fillRect/>
            </a:stretch>
          </p:blipFill>
          <p:spPr>
            <a:xfrm>
              <a:off x="10280294" y="3153984"/>
              <a:ext cx="240349" cy="240399"/>
            </a:xfrm>
            <a:prstGeom prst="rect">
              <a:avLst/>
            </a:prstGeom>
          </p:spPr>
        </p:pic>
        <p:pic>
          <p:nvPicPr>
            <p:cNvPr id="25" name="object 25"/>
            <p:cNvPicPr/>
            <p:nvPr/>
          </p:nvPicPr>
          <p:blipFill>
            <a:blip r:embed="rId6" cstate="print"/>
            <a:stretch>
              <a:fillRect/>
            </a:stretch>
          </p:blipFill>
          <p:spPr>
            <a:xfrm>
              <a:off x="10961284" y="3875182"/>
              <a:ext cx="240349" cy="240399"/>
            </a:xfrm>
            <a:prstGeom prst="rect">
              <a:avLst/>
            </a:prstGeom>
          </p:spPr>
        </p:pic>
        <p:sp>
          <p:nvSpPr>
            <p:cNvPr id="26" name="object 26"/>
            <p:cNvSpPr/>
            <p:nvPr/>
          </p:nvSpPr>
          <p:spPr>
            <a:xfrm>
              <a:off x="9721850" y="3314255"/>
              <a:ext cx="2240280" cy="3366135"/>
            </a:xfrm>
            <a:custGeom>
              <a:avLst/>
              <a:gdLst/>
              <a:ahLst/>
              <a:cxnLst/>
              <a:rect l="l" t="t" r="r" b="b"/>
              <a:pathLst>
                <a:path w="2240279" h="3366134">
                  <a:moveTo>
                    <a:pt x="1599958" y="160261"/>
                  </a:moveTo>
                  <a:lnTo>
                    <a:pt x="1591779" y="109613"/>
                  </a:lnTo>
                  <a:lnTo>
                    <a:pt x="1569034" y="65608"/>
                  </a:lnTo>
                  <a:lnTo>
                    <a:pt x="1534350" y="30924"/>
                  </a:lnTo>
                  <a:lnTo>
                    <a:pt x="1490370" y="8166"/>
                  </a:lnTo>
                  <a:lnTo>
                    <a:pt x="1439722" y="0"/>
                  </a:lnTo>
                  <a:lnTo>
                    <a:pt x="1389075" y="8166"/>
                  </a:lnTo>
                  <a:lnTo>
                    <a:pt x="1345082" y="30924"/>
                  </a:lnTo>
                  <a:lnTo>
                    <a:pt x="1310398" y="65608"/>
                  </a:lnTo>
                  <a:lnTo>
                    <a:pt x="1287653" y="109613"/>
                  </a:lnTo>
                  <a:lnTo>
                    <a:pt x="1279486" y="160261"/>
                  </a:lnTo>
                  <a:lnTo>
                    <a:pt x="1287653" y="210921"/>
                  </a:lnTo>
                  <a:lnTo>
                    <a:pt x="1310398" y="254927"/>
                  </a:lnTo>
                  <a:lnTo>
                    <a:pt x="1345082" y="289610"/>
                  </a:lnTo>
                  <a:lnTo>
                    <a:pt x="1389075" y="312369"/>
                  </a:lnTo>
                  <a:lnTo>
                    <a:pt x="1439722" y="320535"/>
                  </a:lnTo>
                  <a:lnTo>
                    <a:pt x="1490370" y="312369"/>
                  </a:lnTo>
                  <a:lnTo>
                    <a:pt x="1534350" y="289610"/>
                  </a:lnTo>
                  <a:lnTo>
                    <a:pt x="1569034" y="254927"/>
                  </a:lnTo>
                  <a:lnTo>
                    <a:pt x="1591779" y="210921"/>
                  </a:lnTo>
                  <a:lnTo>
                    <a:pt x="1599958" y="160261"/>
                  </a:lnTo>
                  <a:close/>
                </a:path>
                <a:path w="2240279" h="3366134">
                  <a:moveTo>
                    <a:pt x="2240254" y="1008430"/>
                  </a:moveTo>
                  <a:lnTo>
                    <a:pt x="2226678" y="957033"/>
                  </a:lnTo>
                  <a:lnTo>
                    <a:pt x="2186736" y="925855"/>
                  </a:lnTo>
                  <a:lnTo>
                    <a:pt x="2160765" y="921537"/>
                  </a:lnTo>
                  <a:lnTo>
                    <a:pt x="1972487" y="921537"/>
                  </a:lnTo>
                  <a:lnTo>
                    <a:pt x="1972487" y="1081798"/>
                  </a:lnTo>
                  <a:lnTo>
                    <a:pt x="1952523" y="1123810"/>
                  </a:lnTo>
                  <a:lnTo>
                    <a:pt x="1935937" y="1171448"/>
                  </a:lnTo>
                  <a:lnTo>
                    <a:pt x="1924608" y="1224343"/>
                  </a:lnTo>
                  <a:lnTo>
                    <a:pt x="1920417" y="1282128"/>
                  </a:lnTo>
                  <a:lnTo>
                    <a:pt x="1920417" y="1358252"/>
                  </a:lnTo>
                  <a:lnTo>
                    <a:pt x="1884718" y="1344714"/>
                  </a:lnTo>
                  <a:lnTo>
                    <a:pt x="1845614" y="1330579"/>
                  </a:lnTo>
                  <a:lnTo>
                    <a:pt x="1803463" y="1316240"/>
                  </a:lnTo>
                  <a:lnTo>
                    <a:pt x="1758607" y="1302092"/>
                  </a:lnTo>
                  <a:lnTo>
                    <a:pt x="1711426" y="1288554"/>
                  </a:lnTo>
                  <a:lnTo>
                    <a:pt x="1680070" y="1280553"/>
                  </a:lnTo>
                  <a:lnTo>
                    <a:pt x="1680070" y="1602663"/>
                  </a:lnTo>
                  <a:lnTo>
                    <a:pt x="1680070" y="1762925"/>
                  </a:lnTo>
                  <a:lnTo>
                    <a:pt x="1680070" y="3045066"/>
                  </a:lnTo>
                  <a:lnTo>
                    <a:pt x="1199375" y="3045066"/>
                  </a:lnTo>
                  <a:lnTo>
                    <a:pt x="1199375" y="2884792"/>
                  </a:lnTo>
                  <a:lnTo>
                    <a:pt x="1680070" y="2884792"/>
                  </a:lnTo>
                  <a:lnTo>
                    <a:pt x="1680070" y="2724531"/>
                  </a:lnTo>
                  <a:lnTo>
                    <a:pt x="1199375" y="2724531"/>
                  </a:lnTo>
                  <a:lnTo>
                    <a:pt x="1199375" y="2564257"/>
                  </a:lnTo>
                  <a:lnTo>
                    <a:pt x="1680070" y="2564257"/>
                  </a:lnTo>
                  <a:lnTo>
                    <a:pt x="1680070" y="2403995"/>
                  </a:lnTo>
                  <a:lnTo>
                    <a:pt x="1199375" y="2403995"/>
                  </a:lnTo>
                  <a:lnTo>
                    <a:pt x="1199375" y="2243734"/>
                  </a:lnTo>
                  <a:lnTo>
                    <a:pt x="1680070" y="2243734"/>
                  </a:lnTo>
                  <a:lnTo>
                    <a:pt x="1680070" y="2083460"/>
                  </a:lnTo>
                  <a:lnTo>
                    <a:pt x="1199375" y="2083460"/>
                  </a:lnTo>
                  <a:lnTo>
                    <a:pt x="1199375" y="1923199"/>
                  </a:lnTo>
                  <a:lnTo>
                    <a:pt x="1680070" y="1923199"/>
                  </a:lnTo>
                  <a:lnTo>
                    <a:pt x="1680070" y="1762925"/>
                  </a:lnTo>
                  <a:lnTo>
                    <a:pt x="1199375" y="1762925"/>
                  </a:lnTo>
                  <a:lnTo>
                    <a:pt x="1199375" y="1602663"/>
                  </a:lnTo>
                  <a:lnTo>
                    <a:pt x="1680070" y="1602663"/>
                  </a:lnTo>
                  <a:lnTo>
                    <a:pt x="1680070" y="1280553"/>
                  </a:lnTo>
                  <a:lnTo>
                    <a:pt x="1611528" y="1264843"/>
                  </a:lnTo>
                  <a:lnTo>
                    <a:pt x="1559521" y="1255471"/>
                  </a:lnTo>
                  <a:lnTo>
                    <a:pt x="1506639" y="1248295"/>
                  </a:lnTo>
                  <a:lnTo>
                    <a:pt x="1453235" y="1243685"/>
                  </a:lnTo>
                  <a:lnTo>
                    <a:pt x="1399667" y="1242060"/>
                  </a:lnTo>
                  <a:lnTo>
                    <a:pt x="1337208" y="1243114"/>
                  </a:lnTo>
                  <a:lnTo>
                    <a:pt x="1279258" y="1246098"/>
                  </a:lnTo>
                  <a:lnTo>
                    <a:pt x="1225308" y="1250823"/>
                  </a:lnTo>
                  <a:lnTo>
                    <a:pt x="1174826" y="1257071"/>
                  </a:lnTo>
                  <a:lnTo>
                    <a:pt x="1127264" y="1264602"/>
                  </a:lnTo>
                  <a:lnTo>
                    <a:pt x="1082116" y="1273225"/>
                  </a:lnTo>
                  <a:lnTo>
                    <a:pt x="1038834" y="1282700"/>
                  </a:lnTo>
                  <a:lnTo>
                    <a:pt x="996899" y="1292834"/>
                  </a:lnTo>
                  <a:lnTo>
                    <a:pt x="839584" y="1334071"/>
                  </a:lnTo>
                  <a:lnTo>
                    <a:pt x="800290" y="1343736"/>
                  </a:lnTo>
                  <a:lnTo>
                    <a:pt x="759320" y="1353058"/>
                  </a:lnTo>
                  <a:lnTo>
                    <a:pt x="716241" y="1361948"/>
                  </a:lnTo>
                  <a:lnTo>
                    <a:pt x="670598" y="1370279"/>
                  </a:lnTo>
                  <a:lnTo>
                    <a:pt x="621957" y="1377937"/>
                  </a:lnTo>
                  <a:lnTo>
                    <a:pt x="569861" y="1384820"/>
                  </a:lnTo>
                  <a:lnTo>
                    <a:pt x="513880" y="1390815"/>
                  </a:lnTo>
                  <a:lnTo>
                    <a:pt x="453542" y="1395806"/>
                  </a:lnTo>
                  <a:lnTo>
                    <a:pt x="388429" y="1399679"/>
                  </a:lnTo>
                  <a:lnTo>
                    <a:pt x="318084" y="1402334"/>
                  </a:lnTo>
                  <a:lnTo>
                    <a:pt x="318084" y="1282128"/>
                  </a:lnTo>
                  <a:lnTo>
                    <a:pt x="313893" y="1224343"/>
                  </a:lnTo>
                  <a:lnTo>
                    <a:pt x="302564" y="1171448"/>
                  </a:lnTo>
                  <a:lnTo>
                    <a:pt x="285978" y="1123810"/>
                  </a:lnTo>
                  <a:lnTo>
                    <a:pt x="266014" y="1081798"/>
                  </a:lnTo>
                  <a:lnTo>
                    <a:pt x="1972487" y="1081798"/>
                  </a:lnTo>
                  <a:lnTo>
                    <a:pt x="1972487" y="921537"/>
                  </a:lnTo>
                  <a:lnTo>
                    <a:pt x="77736" y="921537"/>
                  </a:lnTo>
                  <a:lnTo>
                    <a:pt x="29171" y="938060"/>
                  </a:lnTo>
                  <a:lnTo>
                    <a:pt x="1625" y="981633"/>
                  </a:lnTo>
                  <a:lnTo>
                    <a:pt x="0" y="1008367"/>
                  </a:lnTo>
                  <a:lnTo>
                    <a:pt x="6642" y="1033221"/>
                  </a:lnTo>
                  <a:lnTo>
                    <a:pt x="20777" y="1054315"/>
                  </a:lnTo>
                  <a:lnTo>
                    <a:pt x="41694" y="1069784"/>
                  </a:lnTo>
                  <a:lnTo>
                    <a:pt x="60464" y="1082675"/>
                  </a:lnTo>
                  <a:lnTo>
                    <a:pt x="101777" y="1121867"/>
                  </a:lnTo>
                  <a:lnTo>
                    <a:pt x="143090" y="1188097"/>
                  </a:lnTo>
                  <a:lnTo>
                    <a:pt x="161861" y="1282128"/>
                  </a:lnTo>
                  <a:lnTo>
                    <a:pt x="161861" y="3125203"/>
                  </a:lnTo>
                  <a:lnTo>
                    <a:pt x="166763" y="3173488"/>
                  </a:lnTo>
                  <a:lnTo>
                    <a:pt x="180822" y="3218535"/>
                  </a:lnTo>
                  <a:lnTo>
                    <a:pt x="203060" y="3259366"/>
                  </a:lnTo>
                  <a:lnTo>
                    <a:pt x="232460" y="3294977"/>
                  </a:lnTo>
                  <a:lnTo>
                    <a:pt x="268071" y="3324402"/>
                  </a:lnTo>
                  <a:lnTo>
                    <a:pt x="308889" y="3346627"/>
                  </a:lnTo>
                  <a:lnTo>
                    <a:pt x="353936" y="3360686"/>
                  </a:lnTo>
                  <a:lnTo>
                    <a:pt x="402209" y="3365601"/>
                  </a:lnTo>
                  <a:lnTo>
                    <a:pt x="1844306" y="3365601"/>
                  </a:lnTo>
                  <a:lnTo>
                    <a:pt x="1892592" y="3360686"/>
                  </a:lnTo>
                  <a:lnTo>
                    <a:pt x="1937626" y="3346627"/>
                  </a:lnTo>
                  <a:lnTo>
                    <a:pt x="1978444" y="3324402"/>
                  </a:lnTo>
                  <a:lnTo>
                    <a:pt x="2014054" y="3294977"/>
                  </a:lnTo>
                  <a:lnTo>
                    <a:pt x="2043468" y="3259366"/>
                  </a:lnTo>
                  <a:lnTo>
                    <a:pt x="2065693" y="3218535"/>
                  </a:lnTo>
                  <a:lnTo>
                    <a:pt x="2079752" y="3173488"/>
                  </a:lnTo>
                  <a:lnTo>
                    <a:pt x="2084654" y="3125203"/>
                  </a:lnTo>
                  <a:lnTo>
                    <a:pt x="2084654" y="3045066"/>
                  </a:lnTo>
                  <a:lnTo>
                    <a:pt x="2084654" y="2884792"/>
                  </a:lnTo>
                  <a:lnTo>
                    <a:pt x="2084654" y="1282128"/>
                  </a:lnTo>
                  <a:lnTo>
                    <a:pt x="2096350" y="1205077"/>
                  </a:lnTo>
                  <a:lnTo>
                    <a:pt x="2124392" y="1146479"/>
                  </a:lnTo>
                  <a:lnTo>
                    <a:pt x="2158200" y="1105585"/>
                  </a:lnTo>
                  <a:lnTo>
                    <a:pt x="2186978" y="1081798"/>
                  </a:lnTo>
                  <a:lnTo>
                    <a:pt x="2187206" y="1081608"/>
                  </a:lnTo>
                  <a:lnTo>
                    <a:pt x="2200821" y="1073785"/>
                  </a:lnTo>
                  <a:lnTo>
                    <a:pt x="2219972" y="1056005"/>
                  </a:lnTo>
                  <a:lnTo>
                    <a:pt x="2233879" y="1033716"/>
                  </a:lnTo>
                  <a:lnTo>
                    <a:pt x="2240254" y="1008430"/>
                  </a:lnTo>
                  <a:close/>
                </a:path>
              </a:pathLst>
            </a:custGeom>
            <a:solidFill>
              <a:srgbClr val="EC7C30"/>
            </a:solidFill>
          </p:spPr>
          <p:txBody>
            <a:bodyPr wrap="square" lIns="0" tIns="0" rIns="0" bIns="0" rtlCol="0"/>
            <a:lstStyle/>
            <a:p>
              <a:endParaRPr/>
            </a:p>
          </p:txBody>
        </p:sp>
      </p:grpSp>
      <p:grpSp>
        <p:nvGrpSpPr>
          <p:cNvPr id="27" name="object 27"/>
          <p:cNvGrpSpPr/>
          <p:nvPr/>
        </p:nvGrpSpPr>
        <p:grpSpPr>
          <a:xfrm>
            <a:off x="9052559" y="0"/>
            <a:ext cx="283845" cy="6859905"/>
            <a:chOff x="9052559" y="0"/>
            <a:chExt cx="283845" cy="6859905"/>
          </a:xfrm>
        </p:grpSpPr>
        <p:sp>
          <p:nvSpPr>
            <p:cNvPr id="28" name="object 28"/>
            <p:cNvSpPr/>
            <p:nvPr/>
          </p:nvSpPr>
          <p:spPr>
            <a:xfrm>
              <a:off x="9052559" y="0"/>
              <a:ext cx="165100" cy="6859905"/>
            </a:xfrm>
            <a:custGeom>
              <a:avLst/>
              <a:gdLst/>
              <a:ahLst/>
              <a:cxnLst/>
              <a:rect l="l" t="t" r="r" b="b"/>
              <a:pathLst>
                <a:path w="165100" h="6859905">
                  <a:moveTo>
                    <a:pt x="164592" y="0"/>
                  </a:moveTo>
                  <a:lnTo>
                    <a:pt x="0" y="0"/>
                  </a:lnTo>
                  <a:lnTo>
                    <a:pt x="0" y="6859778"/>
                  </a:lnTo>
                  <a:lnTo>
                    <a:pt x="164592" y="6859778"/>
                  </a:lnTo>
                  <a:lnTo>
                    <a:pt x="164592" y="0"/>
                  </a:lnTo>
                  <a:close/>
                </a:path>
              </a:pathLst>
            </a:custGeom>
            <a:solidFill>
              <a:srgbClr val="EC7C30"/>
            </a:solidFill>
          </p:spPr>
          <p:txBody>
            <a:bodyPr wrap="square" lIns="0" tIns="0" rIns="0" bIns="0" rtlCol="0"/>
            <a:lstStyle/>
            <a:p>
              <a:endParaRPr/>
            </a:p>
          </p:txBody>
        </p:sp>
        <p:sp>
          <p:nvSpPr>
            <p:cNvPr id="29" name="object 29"/>
            <p:cNvSpPr/>
            <p:nvPr/>
          </p:nvSpPr>
          <p:spPr>
            <a:xfrm>
              <a:off x="9217151" y="0"/>
              <a:ext cx="119380" cy="6859905"/>
            </a:xfrm>
            <a:custGeom>
              <a:avLst/>
              <a:gdLst/>
              <a:ahLst/>
              <a:cxnLst/>
              <a:rect l="l" t="t" r="r" b="b"/>
              <a:pathLst>
                <a:path w="119379" h="6859905">
                  <a:moveTo>
                    <a:pt x="118872" y="0"/>
                  </a:moveTo>
                  <a:lnTo>
                    <a:pt x="0" y="0"/>
                  </a:lnTo>
                  <a:lnTo>
                    <a:pt x="0" y="6859778"/>
                  </a:lnTo>
                  <a:lnTo>
                    <a:pt x="118872" y="6859778"/>
                  </a:lnTo>
                  <a:lnTo>
                    <a:pt x="118872" y="0"/>
                  </a:lnTo>
                  <a:close/>
                </a:path>
              </a:pathLst>
            </a:custGeom>
            <a:solidFill>
              <a:srgbClr val="FFD246"/>
            </a:solidFill>
          </p:spPr>
          <p:txBody>
            <a:bodyPr wrap="square" lIns="0" tIns="0" rIns="0" bIns="0" rtlCol="0"/>
            <a:lstStyle/>
            <a:p>
              <a:endParaRPr/>
            </a:p>
          </p:txBody>
        </p:sp>
      </p:grpSp>
      <p:sp>
        <p:nvSpPr>
          <p:cNvPr id="30" name="object 30"/>
          <p:cNvSpPr txBox="1"/>
          <p:nvPr/>
        </p:nvSpPr>
        <p:spPr>
          <a:xfrm>
            <a:off x="9550907" y="489330"/>
            <a:ext cx="2588260" cy="2131060"/>
          </a:xfrm>
          <a:prstGeom prst="rect">
            <a:avLst/>
          </a:prstGeom>
          <a:solidFill>
            <a:srgbClr val="4471C4"/>
          </a:solidFill>
          <a:ln w="12700">
            <a:solidFill>
              <a:srgbClr val="2E528F"/>
            </a:solidFill>
          </a:ln>
        </p:spPr>
        <p:txBody>
          <a:bodyPr vert="horz" wrap="square" lIns="0" tIns="635" rIns="0" bIns="0" rtlCol="0">
            <a:spAutoFit/>
          </a:bodyPr>
          <a:lstStyle/>
          <a:p>
            <a:pPr>
              <a:lnSpc>
                <a:spcPct val="100000"/>
              </a:lnSpc>
              <a:spcBef>
                <a:spcPts val="5"/>
              </a:spcBef>
            </a:pPr>
            <a:endParaRPr sz="2700">
              <a:latin typeface="Times New Roman"/>
              <a:cs typeface="Times New Roman"/>
            </a:endParaRPr>
          </a:p>
          <a:p>
            <a:pPr marL="365760" marR="361950" algn="ctr">
              <a:lnSpc>
                <a:spcPct val="100899"/>
              </a:lnSpc>
              <a:spcBef>
                <a:spcPts val="5"/>
              </a:spcBef>
            </a:pPr>
            <a:r>
              <a:rPr sz="2800" spc="-10" dirty="0">
                <a:solidFill>
                  <a:srgbClr val="FFFFFF"/>
                </a:solidFill>
                <a:latin typeface="Calibri"/>
                <a:cs typeface="Calibri"/>
              </a:rPr>
              <a:t>Necessary</a:t>
            </a:r>
            <a:r>
              <a:rPr sz="2800" spc="-60" dirty="0">
                <a:solidFill>
                  <a:srgbClr val="FFFFFF"/>
                </a:solidFill>
                <a:latin typeface="Calibri"/>
                <a:cs typeface="Calibri"/>
              </a:rPr>
              <a:t> </a:t>
            </a:r>
            <a:r>
              <a:rPr sz="2800" spc="5" dirty="0">
                <a:solidFill>
                  <a:srgbClr val="FFFFFF"/>
                </a:solidFill>
                <a:latin typeface="Calibri"/>
                <a:cs typeface="Calibri"/>
              </a:rPr>
              <a:t>to </a:t>
            </a:r>
            <a:r>
              <a:rPr sz="2800" spc="-615" dirty="0">
                <a:solidFill>
                  <a:srgbClr val="FFFFFF"/>
                </a:solidFill>
                <a:latin typeface="Calibri"/>
                <a:cs typeface="Calibri"/>
              </a:rPr>
              <a:t> </a:t>
            </a:r>
            <a:r>
              <a:rPr sz="2800" spc="-15" dirty="0">
                <a:solidFill>
                  <a:srgbClr val="FFFFFF"/>
                </a:solidFill>
                <a:latin typeface="Calibri"/>
                <a:cs typeface="Calibri"/>
              </a:rPr>
              <a:t>have </a:t>
            </a:r>
            <a:r>
              <a:rPr sz="2800" dirty="0">
                <a:solidFill>
                  <a:srgbClr val="FFFFFF"/>
                </a:solidFill>
                <a:latin typeface="Calibri"/>
                <a:cs typeface="Calibri"/>
              </a:rPr>
              <a:t>in </a:t>
            </a:r>
            <a:r>
              <a:rPr sz="2800" spc="5" dirty="0">
                <a:solidFill>
                  <a:srgbClr val="FFFFFF"/>
                </a:solidFill>
                <a:latin typeface="Calibri"/>
                <a:cs typeface="Calibri"/>
              </a:rPr>
              <a:t> </a:t>
            </a:r>
            <a:r>
              <a:rPr sz="2800" spc="-5" dirty="0">
                <a:solidFill>
                  <a:srgbClr val="FFFFFF"/>
                </a:solidFill>
                <a:latin typeface="Calibri"/>
                <a:cs typeface="Calibri"/>
              </a:rPr>
              <a:t>classrooms</a:t>
            </a:r>
            <a:endParaRPr sz="2800">
              <a:latin typeface="Calibri"/>
              <a:cs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111927" y="159593"/>
            <a:ext cx="11566525" cy="615950"/>
          </a:xfrm>
        </p:spPr>
        <p:txBody>
          <a:bodyPr/>
          <a:lstStyle/>
          <a:p>
            <a:pPr algn="ctr"/>
            <a:r>
              <a:rPr lang="en-US" sz="4000" b="1" dirty="0" smtClean="0">
                <a:solidFill>
                  <a:schemeClr val="bg1"/>
                </a:solidFill>
              </a:rPr>
              <a:t>Uniform</a:t>
            </a:r>
            <a:endParaRPr lang="ru-RU" sz="4000" b="1" dirty="0">
              <a:solidFill>
                <a:schemeClr val="bg1"/>
              </a:solidFill>
            </a:endParaRPr>
          </a:p>
        </p:txBody>
      </p:sp>
      <p:pic>
        <p:nvPicPr>
          <p:cNvPr id="1026" name="Picture 2" descr="https://sezontruda.ru/wa-data/public/shop/products/93/89/8993/images/21697/21697.75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27" y="1151513"/>
            <a:ext cx="3233577" cy="5062569"/>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a:stretch>
            <a:fillRect/>
          </a:stretch>
        </p:blipFill>
        <p:spPr>
          <a:xfrm>
            <a:off x="4821787" y="799927"/>
            <a:ext cx="1921913" cy="2882870"/>
          </a:xfrm>
          <a:prstGeom prst="rect">
            <a:avLst/>
          </a:prstGeom>
        </p:spPr>
      </p:pic>
      <p:pic>
        <p:nvPicPr>
          <p:cNvPr id="7" name="Рисунок 6"/>
          <p:cNvPicPr>
            <a:picLocks noChangeAspect="1"/>
          </p:cNvPicPr>
          <p:nvPr/>
        </p:nvPicPr>
        <p:blipFill>
          <a:blip r:embed="rId4"/>
          <a:stretch>
            <a:fillRect/>
          </a:stretch>
        </p:blipFill>
        <p:spPr>
          <a:xfrm>
            <a:off x="8382000" y="914400"/>
            <a:ext cx="2143125" cy="2143125"/>
          </a:xfrm>
          <a:prstGeom prst="rect">
            <a:avLst/>
          </a:prstGeom>
        </p:spPr>
      </p:pic>
      <p:pic>
        <p:nvPicPr>
          <p:cNvPr id="9" name="Рисунок 8"/>
          <p:cNvPicPr>
            <a:picLocks noChangeAspect="1"/>
          </p:cNvPicPr>
          <p:nvPr/>
        </p:nvPicPr>
        <p:blipFill>
          <a:blip r:embed="rId5"/>
          <a:stretch>
            <a:fillRect/>
          </a:stretch>
        </p:blipFill>
        <p:spPr>
          <a:xfrm>
            <a:off x="8382000" y="3755955"/>
            <a:ext cx="2483527" cy="2483527"/>
          </a:xfrm>
          <a:prstGeom prst="rect">
            <a:avLst/>
          </a:prstGeom>
        </p:spPr>
      </p:pic>
      <p:pic>
        <p:nvPicPr>
          <p:cNvPr id="11" name="Рисунок 10"/>
          <p:cNvPicPr>
            <a:picLocks noChangeAspect="1"/>
          </p:cNvPicPr>
          <p:nvPr/>
        </p:nvPicPr>
        <p:blipFill>
          <a:blip r:embed="rId6"/>
          <a:stretch>
            <a:fillRect/>
          </a:stretch>
        </p:blipFill>
        <p:spPr>
          <a:xfrm>
            <a:off x="4373043" y="3962400"/>
            <a:ext cx="2819400" cy="2502218"/>
          </a:xfrm>
          <a:prstGeom prst="rect">
            <a:avLst/>
          </a:prstGeom>
        </p:spPr>
      </p:pic>
    </p:spTree>
    <p:extLst>
      <p:ext uri="{BB962C8B-B14F-4D97-AF65-F5344CB8AC3E}">
        <p14:creationId xmlns:p14="http://schemas.microsoft.com/office/powerpoint/2010/main" val="23484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5947" y="686003"/>
            <a:ext cx="8960104" cy="538609"/>
          </a:xfrm>
        </p:spPr>
        <p:txBody>
          <a:bodyPr/>
          <a:lstStyle/>
          <a:p>
            <a:pPr algn="ctr"/>
            <a:r>
              <a:rPr lang="en-US" sz="3500" dirty="0" smtClean="0">
                <a:solidFill>
                  <a:schemeClr val="accent1">
                    <a:lumMod val="50000"/>
                  </a:schemeClr>
                </a:solidFill>
              </a:rPr>
              <a:t>Rules of etiquette at the university</a:t>
            </a:r>
            <a:endParaRPr lang="ru-RU" sz="3500" dirty="0">
              <a:solidFill>
                <a:schemeClr val="accent1">
                  <a:lumMod val="50000"/>
                </a:schemeClr>
              </a:solidFill>
            </a:endParaRPr>
          </a:p>
        </p:txBody>
      </p:sp>
      <p:sp>
        <p:nvSpPr>
          <p:cNvPr id="3" name="Текст 2"/>
          <p:cNvSpPr>
            <a:spLocks noGrp="1"/>
          </p:cNvSpPr>
          <p:nvPr>
            <p:ph type="body" idx="1"/>
          </p:nvPr>
        </p:nvSpPr>
        <p:spPr>
          <a:xfrm>
            <a:off x="312750" y="1566418"/>
            <a:ext cx="11566499" cy="4616648"/>
          </a:xfrm>
        </p:spPr>
        <p:txBody>
          <a:bodyPr/>
          <a:lstStyle/>
          <a:p>
            <a:pPr marL="342900" indent="-342900">
              <a:buFont typeface="Arial" panose="020B0604020202020204" pitchFamily="34" charset="0"/>
              <a:buChar char="•"/>
            </a:pPr>
            <a:r>
              <a:rPr lang="en-US" sz="3000" dirty="0"/>
              <a:t>Always arrive on time. </a:t>
            </a:r>
            <a:r>
              <a:rPr lang="en-US" sz="3000" dirty="0" smtClean="0"/>
              <a:t>Being </a:t>
            </a:r>
            <a:r>
              <a:rPr lang="en-US" sz="3000" dirty="0"/>
              <a:t>late is prohibited</a:t>
            </a:r>
            <a:r>
              <a:rPr lang="en-US" sz="3000" dirty="0" smtClean="0"/>
              <a:t>.</a:t>
            </a:r>
            <a:endParaRPr lang="ru-RU" sz="3000" dirty="0" smtClean="0"/>
          </a:p>
          <a:p>
            <a:pPr marL="342900" indent="-342900">
              <a:buFont typeface="Arial" panose="020B0604020202020204" pitchFamily="34" charset="0"/>
              <a:buChar char="•"/>
            </a:pPr>
            <a:r>
              <a:rPr lang="en-US" sz="3000" dirty="0"/>
              <a:t>Take off your outerwear and put on </a:t>
            </a:r>
            <a:r>
              <a:rPr lang="en-US" sz="3000" dirty="0" smtClean="0"/>
              <a:t>indoor shoes </a:t>
            </a:r>
            <a:r>
              <a:rPr lang="en-US" sz="3000" dirty="0"/>
              <a:t>before classes start</a:t>
            </a:r>
            <a:endParaRPr lang="ru-RU" sz="3000" dirty="0" smtClean="0"/>
          </a:p>
          <a:p>
            <a:pPr marL="342900" indent="-342900">
              <a:buFont typeface="Arial" panose="020B0604020202020204" pitchFamily="34" charset="0"/>
              <a:buChar char="•"/>
            </a:pPr>
            <a:r>
              <a:rPr lang="en-US" sz="3000" dirty="0"/>
              <a:t>Your phone must always be turned off during any </a:t>
            </a:r>
            <a:r>
              <a:rPr lang="en-US" sz="3000" dirty="0" smtClean="0"/>
              <a:t>class.</a:t>
            </a:r>
            <a:endParaRPr lang="ru-RU" sz="3000" dirty="0" smtClean="0"/>
          </a:p>
          <a:p>
            <a:pPr marL="342900" indent="-342900">
              <a:buFont typeface="Arial" panose="020B0604020202020204" pitchFamily="34" charset="0"/>
              <a:buChar char="•"/>
            </a:pPr>
            <a:r>
              <a:rPr lang="en-US" sz="3000" dirty="0" smtClean="0"/>
              <a:t>Greeting</a:t>
            </a:r>
            <a:r>
              <a:rPr lang="en-US" sz="3000" dirty="0"/>
              <a:t>. The student must get up when any teacher enters the </a:t>
            </a:r>
            <a:r>
              <a:rPr lang="en-US" sz="3000" dirty="0" smtClean="0"/>
              <a:t>classroom.</a:t>
            </a:r>
            <a:endParaRPr lang="ru-RU" sz="3000" dirty="0" smtClean="0"/>
          </a:p>
          <a:p>
            <a:pPr marL="342900" indent="-342900">
              <a:buFont typeface="Arial" panose="020B0604020202020204" pitchFamily="34" charset="0"/>
              <a:buChar char="•"/>
            </a:pPr>
            <a:r>
              <a:rPr lang="en-US" sz="3000" dirty="0"/>
              <a:t>You must be an active listener. You must participate in discussions and answer questions. If you have any questions, </a:t>
            </a:r>
            <a:r>
              <a:rPr lang="en-US" sz="3000" dirty="0" smtClean="0"/>
              <a:t>raise </a:t>
            </a:r>
            <a:r>
              <a:rPr lang="en-US" sz="3000" dirty="0"/>
              <a:t>your hand and </a:t>
            </a:r>
            <a:r>
              <a:rPr lang="en-US" sz="3000" dirty="0" smtClean="0"/>
              <a:t>ask what you need, never interrupt your teacher.</a:t>
            </a:r>
            <a:endParaRPr lang="ru-RU" sz="3000" dirty="0" smtClean="0"/>
          </a:p>
          <a:p>
            <a:pPr marL="342900" indent="-342900">
              <a:buFont typeface="Arial" panose="020B0604020202020204" pitchFamily="34" charset="0"/>
              <a:buChar char="•"/>
            </a:pPr>
            <a:r>
              <a:rPr lang="en-US" sz="3000" dirty="0"/>
              <a:t>Use </a:t>
            </a:r>
            <a:r>
              <a:rPr lang="en-US" sz="3000" dirty="0" smtClean="0"/>
              <a:t>English or Russian </a:t>
            </a:r>
            <a:r>
              <a:rPr lang="en-US" sz="3000" b="1" dirty="0" smtClean="0"/>
              <a:t>(NOT YOUR NATIVE LANGUAGE) </a:t>
            </a:r>
            <a:r>
              <a:rPr lang="en-US" sz="3000" dirty="0"/>
              <a:t>to communicate in the classroom. </a:t>
            </a:r>
            <a:endParaRPr lang="ru-RU" dirty="0"/>
          </a:p>
        </p:txBody>
      </p:sp>
    </p:spTree>
    <p:extLst>
      <p:ext uri="{BB962C8B-B14F-4D97-AF65-F5344CB8AC3E}">
        <p14:creationId xmlns:p14="http://schemas.microsoft.com/office/powerpoint/2010/main" val="20309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04800" y="1371600"/>
            <a:ext cx="11566499" cy="4154984"/>
          </a:xfrm>
        </p:spPr>
        <p:txBody>
          <a:bodyPr/>
          <a:lstStyle/>
          <a:p>
            <a:pPr marL="342900" indent="-342900">
              <a:buFont typeface="Arial" panose="020B0604020202020204" pitchFamily="34" charset="0"/>
              <a:buChar char="•"/>
            </a:pPr>
            <a:r>
              <a:rPr lang="en-US" sz="3000" dirty="0"/>
              <a:t>Take notes during lectures, seminars, and </a:t>
            </a:r>
            <a:r>
              <a:rPr lang="en-US" sz="3000" dirty="0" err="1" smtClean="0"/>
              <a:t>practicals</a:t>
            </a:r>
            <a:r>
              <a:rPr lang="en-US" sz="3000" dirty="0" smtClean="0"/>
              <a:t>.</a:t>
            </a:r>
            <a:r>
              <a:rPr lang="ru-RU" sz="3000" dirty="0" smtClean="0"/>
              <a:t> </a:t>
            </a:r>
            <a:r>
              <a:rPr lang="en-US" sz="3000" dirty="0" smtClean="0"/>
              <a:t>All </a:t>
            </a:r>
            <a:r>
              <a:rPr lang="en-US" sz="3000" dirty="0"/>
              <a:t>the knowledge that you are given will be useful in seminars and practical classes, and especially in </a:t>
            </a:r>
            <a:r>
              <a:rPr lang="en-US" sz="3000" b="1" dirty="0" smtClean="0"/>
              <a:t>EXAMS.</a:t>
            </a:r>
            <a:endParaRPr lang="ru-RU" sz="3000" b="1" dirty="0"/>
          </a:p>
          <a:p>
            <a:pPr marL="342900" indent="-342900">
              <a:buFont typeface="Arial" panose="020B0604020202020204" pitchFamily="34" charset="0"/>
              <a:buChar char="•"/>
            </a:pPr>
            <a:r>
              <a:rPr lang="en-US" sz="3000" dirty="0"/>
              <a:t>Try to ask all your questions during class. If you suddenly have a question for the teachers, send them to the </a:t>
            </a:r>
            <a:r>
              <a:rPr lang="en-US" sz="3000" dirty="0" smtClean="0"/>
              <a:t>Moodle.</a:t>
            </a:r>
            <a:endParaRPr lang="en-US" sz="3000" dirty="0"/>
          </a:p>
          <a:p>
            <a:pPr marL="342900" indent="-342900">
              <a:buFont typeface="Arial" panose="020B0604020202020204" pitchFamily="34" charset="0"/>
              <a:buChar char="•"/>
            </a:pPr>
            <a:r>
              <a:rPr lang="en-US" sz="3000" dirty="0" smtClean="0"/>
              <a:t>Use </a:t>
            </a:r>
            <a:r>
              <a:rPr lang="en-US" sz="3000" dirty="0"/>
              <a:t>an official </a:t>
            </a:r>
            <a:r>
              <a:rPr lang="en-US" sz="3000" dirty="0" smtClean="0"/>
              <a:t>style in writing. Writing in private</a:t>
            </a:r>
            <a:r>
              <a:rPr lang="en-US" sz="3000" dirty="0"/>
              <a:t> </a:t>
            </a:r>
            <a:r>
              <a:rPr lang="en-US" sz="3000" dirty="0" smtClean="0"/>
              <a:t>to any professor is prohibited. Only leader of the group can do it.</a:t>
            </a:r>
          </a:p>
          <a:p>
            <a:pPr marL="342900" indent="-342900">
              <a:buFont typeface="Arial" panose="020B0604020202020204" pitchFamily="34" charset="0"/>
              <a:buChar char="•"/>
            </a:pPr>
            <a:r>
              <a:rPr lang="en-US" sz="3000" dirty="0" smtClean="0"/>
              <a:t>Write </a:t>
            </a:r>
            <a:r>
              <a:rPr lang="en-US" sz="3000" dirty="0"/>
              <a:t>only during business hours. It's offensive to write late at night or </a:t>
            </a:r>
            <a:r>
              <a:rPr lang="en-US" sz="3000" dirty="0" smtClean="0"/>
              <a:t>at weekends.</a:t>
            </a:r>
            <a:endParaRPr lang="ru-RU" sz="3000" dirty="0"/>
          </a:p>
        </p:txBody>
      </p:sp>
    </p:spTree>
    <p:extLst>
      <p:ext uri="{BB962C8B-B14F-4D97-AF65-F5344CB8AC3E}">
        <p14:creationId xmlns:p14="http://schemas.microsoft.com/office/powerpoint/2010/main" val="183943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5947" y="762000"/>
            <a:ext cx="8960104" cy="677108"/>
          </a:xfrm>
        </p:spPr>
        <p:txBody>
          <a:bodyPr/>
          <a:lstStyle/>
          <a:p>
            <a:pPr algn="ctr"/>
            <a:r>
              <a:rPr lang="en-US" dirty="0" smtClean="0">
                <a:solidFill>
                  <a:schemeClr val="tx2">
                    <a:lumMod val="50000"/>
                  </a:schemeClr>
                </a:solidFill>
              </a:rPr>
              <a:t>Scheme of solving problems</a:t>
            </a:r>
            <a:endParaRPr lang="ru-RU" dirty="0">
              <a:solidFill>
                <a:schemeClr val="tx2">
                  <a:lumMod val="50000"/>
                </a:schemeClr>
              </a:solidFill>
            </a:endParaRPr>
          </a:p>
        </p:txBody>
      </p:sp>
      <p:sp>
        <p:nvSpPr>
          <p:cNvPr id="3" name="Текст 2"/>
          <p:cNvSpPr>
            <a:spLocks noGrp="1"/>
          </p:cNvSpPr>
          <p:nvPr>
            <p:ph type="body" idx="1"/>
          </p:nvPr>
        </p:nvSpPr>
        <p:spPr>
          <a:xfrm>
            <a:off x="312750" y="1566418"/>
            <a:ext cx="11566499" cy="5811847"/>
          </a:xfrm>
        </p:spPr>
        <p:txBody>
          <a:bodyPr/>
          <a:lstStyle/>
          <a:p>
            <a:r>
              <a:rPr lang="en-US" sz="2000" dirty="0" smtClean="0"/>
              <a:t>You have a problem</a:t>
            </a:r>
          </a:p>
          <a:p>
            <a:r>
              <a:rPr lang="en-US" sz="2000" dirty="0" smtClean="0"/>
              <a:t> </a:t>
            </a:r>
            <a:br>
              <a:rPr lang="en-US" sz="2000" dirty="0" smtClean="0"/>
            </a:br>
            <a:endParaRPr lang="en-US" sz="2000" dirty="0" smtClean="0"/>
          </a:p>
          <a:p>
            <a:r>
              <a:rPr lang="en-US" sz="2000" dirty="0" smtClean="0"/>
              <a:t>Think  thoroughly yourself (study the documents of </a:t>
            </a:r>
            <a:r>
              <a:rPr lang="en-US" sz="2000" dirty="0"/>
              <a:t>the university </a:t>
            </a:r>
            <a:r>
              <a:rPr lang="en-US" sz="2000" dirty="0">
                <a:hlinkClick r:id="rId2"/>
              </a:rPr>
              <a:t>https://</a:t>
            </a:r>
            <a:r>
              <a:rPr lang="en-US" sz="2000" dirty="0" smtClean="0">
                <a:hlinkClick r:id="rId2"/>
              </a:rPr>
              <a:t>szgmu.ru/rus/m/577</a:t>
            </a:r>
            <a:r>
              <a:rPr lang="en-US" sz="2000" dirty="0" smtClean="0"/>
              <a:t> )</a:t>
            </a:r>
          </a:p>
          <a:p>
            <a:r>
              <a:rPr lang="en-US" sz="2000" dirty="0" smtClean="0"/>
              <a:t/>
            </a:r>
            <a:br>
              <a:rPr lang="en-US" sz="2000" dirty="0" smtClean="0"/>
            </a:br>
            <a:r>
              <a:rPr lang="en-US" sz="2000" dirty="0" smtClean="0"/>
              <a:t>If you couldn’t find the answer </a:t>
            </a:r>
          </a:p>
          <a:p>
            <a:endParaRPr lang="en-US" sz="2000" dirty="0" smtClean="0"/>
          </a:p>
          <a:p>
            <a:endParaRPr lang="en-US" sz="2000" dirty="0" smtClean="0"/>
          </a:p>
          <a:p>
            <a:endParaRPr lang="en-US" sz="2000" dirty="0" smtClean="0"/>
          </a:p>
          <a:p>
            <a:r>
              <a:rPr lang="en-US" sz="2000" dirty="0" smtClean="0"/>
              <a:t>Consult with the leader and tutor</a:t>
            </a:r>
          </a:p>
          <a:p>
            <a:endParaRPr lang="en-US" sz="2000" dirty="0" smtClean="0"/>
          </a:p>
          <a:p>
            <a:r>
              <a:rPr lang="en-US" sz="2000" dirty="0"/>
              <a:t>If you couldn’t find the answer </a:t>
            </a:r>
            <a:endParaRPr lang="en-US" sz="2000" dirty="0" smtClean="0"/>
          </a:p>
          <a:p>
            <a:endParaRPr lang="en-US" sz="2000" dirty="0" smtClean="0"/>
          </a:p>
          <a:p>
            <a:endParaRPr lang="en-US" sz="2000" dirty="0" smtClean="0"/>
          </a:p>
          <a:p>
            <a:endParaRPr lang="en-US" sz="2000" dirty="0" smtClean="0"/>
          </a:p>
          <a:p>
            <a:pPr marL="12065" algn="l">
              <a:lnSpc>
                <a:spcPct val="100000"/>
              </a:lnSpc>
              <a:spcBef>
                <a:spcPts val="244"/>
              </a:spcBef>
              <a:tabLst>
                <a:tab pos="241300" algn="l"/>
                <a:tab pos="241935" algn="l"/>
              </a:tabLst>
            </a:pPr>
            <a:r>
              <a:rPr lang="en-US" sz="2000" dirty="0" smtClean="0">
                <a:solidFill>
                  <a:schemeClr val="tx2">
                    <a:lumMod val="50000"/>
                  </a:schemeClr>
                </a:solidFill>
              </a:rPr>
              <a:t>Finally, contact </a:t>
            </a:r>
            <a:r>
              <a:rPr lang="en-US" sz="2000" dirty="0">
                <a:solidFill>
                  <a:schemeClr val="tx2">
                    <a:lumMod val="50000"/>
                  </a:schemeClr>
                </a:solidFill>
              </a:rPr>
              <a:t>the dean's office during business </a:t>
            </a:r>
            <a:r>
              <a:rPr lang="en-US" sz="2000" dirty="0" smtClean="0">
                <a:solidFill>
                  <a:schemeClr val="tx2">
                    <a:lumMod val="50000"/>
                  </a:schemeClr>
                </a:solidFill>
              </a:rPr>
              <a:t>hours</a:t>
            </a:r>
            <a:r>
              <a:rPr lang="ru-RU" sz="2000" dirty="0" smtClean="0">
                <a:solidFill>
                  <a:schemeClr val="tx2">
                    <a:lumMod val="50000"/>
                  </a:schemeClr>
                </a:solidFill>
              </a:rPr>
              <a:t> </a:t>
            </a:r>
            <a:r>
              <a:rPr lang="en-US" sz="2000" spc="10" dirty="0">
                <a:solidFill>
                  <a:schemeClr val="tx2">
                    <a:lumMod val="50000"/>
                  </a:schemeClr>
                </a:solidFill>
                <a:cs typeface="Tahoma"/>
              </a:rPr>
              <a:t>(Monday, Wednesday, </a:t>
            </a:r>
            <a:r>
              <a:rPr lang="en-US" sz="2000" spc="10" dirty="0" smtClean="0">
                <a:solidFill>
                  <a:schemeClr val="tx2">
                    <a:lumMod val="50000"/>
                  </a:schemeClr>
                </a:solidFill>
                <a:cs typeface="Tahoma"/>
              </a:rPr>
              <a:t>Friday)</a:t>
            </a:r>
            <a:r>
              <a:rPr lang="ru-RU" sz="2000" spc="10" dirty="0" smtClean="0">
                <a:solidFill>
                  <a:schemeClr val="tx2">
                    <a:lumMod val="50000"/>
                  </a:schemeClr>
                </a:solidFill>
                <a:cs typeface="Tahoma"/>
              </a:rPr>
              <a:t> </a:t>
            </a:r>
            <a:r>
              <a:rPr lang="en-US" sz="2000" spc="20" dirty="0" smtClean="0">
                <a:solidFill>
                  <a:schemeClr val="tx2">
                    <a:lumMod val="50000"/>
                  </a:schemeClr>
                </a:solidFill>
                <a:cs typeface="Tahoma"/>
              </a:rPr>
              <a:t>15:00</a:t>
            </a:r>
            <a:r>
              <a:rPr lang="en-US" sz="2000" spc="-155" dirty="0" smtClean="0">
                <a:solidFill>
                  <a:schemeClr val="tx2">
                    <a:lumMod val="50000"/>
                  </a:schemeClr>
                </a:solidFill>
                <a:cs typeface="Tahoma"/>
              </a:rPr>
              <a:t> </a:t>
            </a:r>
            <a:r>
              <a:rPr lang="en-US" sz="2000" spc="20" dirty="0">
                <a:solidFill>
                  <a:schemeClr val="tx2">
                    <a:lumMod val="50000"/>
                  </a:schemeClr>
                </a:solidFill>
                <a:cs typeface="Tahoma"/>
              </a:rPr>
              <a:t>–</a:t>
            </a:r>
            <a:r>
              <a:rPr lang="en-US" sz="2000" spc="-105" dirty="0">
                <a:solidFill>
                  <a:schemeClr val="tx2">
                    <a:lumMod val="50000"/>
                  </a:schemeClr>
                </a:solidFill>
                <a:cs typeface="Tahoma"/>
              </a:rPr>
              <a:t> </a:t>
            </a:r>
            <a:r>
              <a:rPr lang="en-US" sz="2000" spc="25" dirty="0">
                <a:solidFill>
                  <a:schemeClr val="tx2">
                    <a:lumMod val="50000"/>
                  </a:schemeClr>
                </a:solidFill>
                <a:cs typeface="Tahoma"/>
              </a:rPr>
              <a:t>17:00</a:t>
            </a:r>
            <a:endParaRPr lang="en-US" sz="2000" dirty="0">
              <a:solidFill>
                <a:schemeClr val="tx2">
                  <a:lumMod val="50000"/>
                </a:schemeClr>
              </a:solidFill>
              <a:cs typeface="Tahoma"/>
            </a:endParaRPr>
          </a:p>
          <a:p>
            <a:r>
              <a:rPr lang="ru-RU" sz="2000" dirty="0" smtClean="0"/>
              <a:t> </a:t>
            </a:r>
            <a:endParaRPr lang="en-US" sz="2000" dirty="0"/>
          </a:p>
          <a:p>
            <a:endParaRPr lang="en-US" dirty="0" smtClean="0"/>
          </a:p>
          <a:p>
            <a:endParaRPr lang="en-US" dirty="0"/>
          </a:p>
        </p:txBody>
      </p:sp>
      <p:sp>
        <p:nvSpPr>
          <p:cNvPr id="6" name="Стрелка вправо 5"/>
          <p:cNvSpPr/>
          <p:nvPr/>
        </p:nvSpPr>
        <p:spPr>
          <a:xfrm rot="5400000">
            <a:off x="283027" y="1998617"/>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448490" y="3619500"/>
            <a:ext cx="291737" cy="609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8" name="Стрелка вниз 7"/>
          <p:cNvSpPr/>
          <p:nvPr/>
        </p:nvSpPr>
        <p:spPr>
          <a:xfrm>
            <a:off x="457200" y="5410200"/>
            <a:ext cx="291737" cy="6096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7413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2761004921"/>
              </p:ext>
            </p:extLst>
          </p:nvPr>
        </p:nvGraphicFramePr>
        <p:xfrm>
          <a:off x="1600200" y="228599"/>
          <a:ext cx="8127999" cy="6312121"/>
        </p:xfrm>
        <a:graphic>
          <a:graphicData uri="http://schemas.openxmlformats.org/drawingml/2006/table">
            <a:tbl>
              <a:tblPr firstRow="1" bandRow="1">
                <a:tableStyleId>{5C22544A-7EE6-4342-B048-85BDC9FD1C3A}</a:tableStyleId>
              </a:tblPr>
              <a:tblGrid>
                <a:gridCol w="2709333"/>
                <a:gridCol w="2709333"/>
                <a:gridCol w="2709333"/>
              </a:tblGrid>
              <a:tr h="365473">
                <a:tc>
                  <a:txBody>
                    <a:bodyPr/>
                    <a:lstStyle/>
                    <a:p>
                      <a:pPr algn="ctr">
                        <a:lnSpc>
                          <a:spcPct val="115000"/>
                        </a:lnSpc>
                        <a:spcAft>
                          <a:spcPts val="0"/>
                        </a:spcAft>
                      </a:pPr>
                      <a:r>
                        <a:rPr lang="en-US" sz="1400" dirty="0" smtClean="0">
                          <a:effectLst/>
                          <a:latin typeface="Calibri" panose="020F0502020204030204" pitchFamily="34" charset="0"/>
                          <a:ea typeface="Calibri" panose="020F0502020204030204" pitchFamily="34" charset="0"/>
                          <a:cs typeface="Calibri" panose="020F0502020204030204" pitchFamily="34" charset="0"/>
                        </a:rPr>
                        <a:t>Disciplines</a:t>
                      </a:r>
                      <a:endParaRPr lang="ru-RU"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400" b="1" dirty="0" smtClean="0">
                          <a:solidFill>
                            <a:schemeClr val="lt1"/>
                          </a:solidFill>
                          <a:effectLst/>
                          <a:latin typeface="Calibri" panose="020F0502020204030204" pitchFamily="34" charset="0"/>
                          <a:ea typeface="+mn-ea"/>
                          <a:cs typeface="Calibri" panose="020F0502020204030204" pitchFamily="34" charset="0"/>
                        </a:rPr>
                        <a:t>Assessment</a:t>
                      </a:r>
                      <a:endParaRPr lang="ru-RU" sz="1400" dirty="0">
                        <a:latin typeface="Calibri" panose="020F0502020204030204" pitchFamily="34" charset="0"/>
                        <a:cs typeface="Calibri" panose="020F0502020204030204" pitchFamily="34" charset="0"/>
                      </a:endParaRPr>
                    </a:p>
                  </a:txBody>
                  <a:tcPr anchor="ctr"/>
                </a:tc>
                <a:tc>
                  <a:txBody>
                    <a:bodyPr/>
                    <a:lstStyle/>
                    <a:p>
                      <a:pPr algn="ctr"/>
                      <a:r>
                        <a:rPr lang="en-US" sz="1400" dirty="0" smtClean="0">
                          <a:latin typeface="Calibri" panose="020F0502020204030204" pitchFamily="34" charset="0"/>
                          <a:cs typeface="Calibri" panose="020F0502020204030204" pitchFamily="34" charset="0"/>
                        </a:rPr>
                        <a:t>Semester</a:t>
                      </a:r>
                      <a:endParaRPr lang="ru-RU" sz="1400" dirty="0">
                        <a:latin typeface="Calibri" panose="020F0502020204030204" pitchFamily="34" charset="0"/>
                        <a:cs typeface="Calibri" panose="020F0502020204030204" pitchFamily="34" charset="0"/>
                      </a:endParaRPr>
                    </a:p>
                  </a:txBody>
                  <a:tcPr/>
                </a:tc>
              </a:tr>
              <a:tr h="370840">
                <a:tc>
                  <a:txBody>
                    <a:bodyPr/>
                    <a:lstStyle/>
                    <a:p>
                      <a:pPr>
                        <a:lnSpc>
                          <a:spcPct val="115000"/>
                        </a:lnSpc>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The fundamentals of Russian statehood</a:t>
                      </a:r>
                      <a:endParaRPr lang="ru-RU"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400" dirty="0" smtClean="0">
                          <a:latin typeface="Calibri" panose="020F0502020204030204" pitchFamily="34" charset="0"/>
                          <a:cs typeface="Calibri" panose="020F0502020204030204" pitchFamily="34" charset="0"/>
                        </a:rPr>
                        <a:t>Credit test</a:t>
                      </a:r>
                      <a:endParaRPr lang="ru-RU" sz="1400" dirty="0">
                        <a:latin typeface="Calibri" panose="020F0502020204030204" pitchFamily="34" charset="0"/>
                        <a:cs typeface="Calibri" panose="020F0502020204030204" pitchFamily="34" charset="0"/>
                      </a:endParaRPr>
                    </a:p>
                  </a:txBody>
                  <a:tcPr anchor="ctr"/>
                </a:tc>
                <a:tc>
                  <a:txBody>
                    <a:bodyPr/>
                    <a:lstStyle/>
                    <a:p>
                      <a:pPr algn="ctr"/>
                      <a:r>
                        <a:rPr lang="en-US" sz="2400" b="1" dirty="0" smtClean="0">
                          <a:latin typeface="Calibri" panose="020F0502020204030204" pitchFamily="34" charset="0"/>
                          <a:cs typeface="Calibri" panose="020F0502020204030204" pitchFamily="34" charset="0"/>
                        </a:rPr>
                        <a:t>I </a:t>
                      </a:r>
                      <a:endParaRPr lang="ru-RU" sz="2400" b="1" dirty="0">
                        <a:latin typeface="Calibri" panose="020F0502020204030204" pitchFamily="34" charset="0"/>
                        <a:cs typeface="Calibri" panose="020F0502020204030204" pitchFamily="34" charset="0"/>
                      </a:endParaRPr>
                    </a:p>
                  </a:txBody>
                  <a:tcPr anchor="ctr"/>
                </a:tc>
              </a:tr>
              <a:tr h="370840">
                <a:tc>
                  <a:txBody>
                    <a:bodyPr/>
                    <a:lstStyle/>
                    <a:p>
                      <a:pPr>
                        <a:lnSpc>
                          <a:spcPct val="115000"/>
                        </a:lnSpc>
                        <a:spcAft>
                          <a:spcPts val="0"/>
                        </a:spcAft>
                      </a:pPr>
                      <a:r>
                        <a:rPr lang="ru-RU" sz="1400" dirty="0" err="1">
                          <a:effectLst/>
                          <a:latin typeface="Calibri" panose="020F0502020204030204" pitchFamily="34" charset="0"/>
                          <a:ea typeface="Calibri" panose="020F0502020204030204" pitchFamily="34" charset="0"/>
                          <a:cs typeface="Calibri" panose="020F0502020204030204" pitchFamily="34" charset="0"/>
                        </a:rPr>
                        <a:t>History</a:t>
                      </a:r>
                      <a:r>
                        <a:rPr lang="ru-RU" sz="1400" dirty="0">
                          <a:effectLst/>
                          <a:latin typeface="Calibri" panose="020F0502020204030204" pitchFamily="34" charset="0"/>
                          <a:ea typeface="Calibri" panose="020F0502020204030204" pitchFamily="34" charset="0"/>
                          <a:cs typeface="Calibri" panose="020F0502020204030204" pitchFamily="34" charset="0"/>
                        </a:rPr>
                        <a:t> </a:t>
                      </a:r>
                      <a:r>
                        <a:rPr lang="ru-RU" sz="1400" dirty="0" err="1">
                          <a:effectLst/>
                          <a:latin typeface="Calibri" panose="020F0502020204030204" pitchFamily="34" charset="0"/>
                          <a:ea typeface="Calibri" panose="020F0502020204030204" pitchFamily="34" charset="0"/>
                          <a:cs typeface="Calibri" panose="020F0502020204030204" pitchFamily="34" charset="0"/>
                        </a:rPr>
                        <a:t>of</a:t>
                      </a:r>
                      <a:r>
                        <a:rPr lang="ru-RU" sz="1400" dirty="0">
                          <a:effectLst/>
                          <a:latin typeface="Calibri" panose="020F0502020204030204" pitchFamily="34" charset="0"/>
                          <a:ea typeface="Calibri" panose="020F0502020204030204" pitchFamily="34" charset="0"/>
                          <a:cs typeface="Calibri" panose="020F0502020204030204" pitchFamily="34" charset="0"/>
                        </a:rPr>
                        <a:t> </a:t>
                      </a:r>
                      <a:r>
                        <a:rPr lang="ru-RU" sz="1400" dirty="0" err="1">
                          <a:effectLst/>
                          <a:latin typeface="Calibri" panose="020F0502020204030204" pitchFamily="34" charset="0"/>
                          <a:ea typeface="Calibri" panose="020F0502020204030204" pitchFamily="34" charset="0"/>
                          <a:cs typeface="Calibri" panose="020F0502020204030204" pitchFamily="34" charset="0"/>
                        </a:rPr>
                        <a:t>medicine</a:t>
                      </a:r>
                      <a:endParaRPr lang="ru-RU"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cs typeface="Calibri" panose="020F0502020204030204" pitchFamily="34" charset="0"/>
                        </a:rPr>
                        <a:t>Credit test</a:t>
                      </a:r>
                      <a:endParaRPr lang="ru-RU" sz="1400" dirty="0" smtClean="0">
                        <a:latin typeface="Calibri" panose="020F0502020204030204" pitchFamily="34" charset="0"/>
                        <a:cs typeface="Calibri" panose="020F0502020204030204" pitchFamily="34" charset="0"/>
                      </a:endParaRPr>
                    </a:p>
                    <a:p>
                      <a:pPr algn="ctr"/>
                      <a:endParaRPr lang="ru-RU" sz="1400" dirty="0">
                        <a:latin typeface="Calibri" panose="020F0502020204030204" pitchFamily="34" charset="0"/>
                        <a:cs typeface="Calibri" panose="020F0502020204030204" pitchFamily="34" charset="0"/>
                      </a:endParaRPr>
                    </a:p>
                  </a:txBody>
                  <a:tcPr anchor="ctr"/>
                </a:tc>
                <a:tc>
                  <a:txBody>
                    <a:bodyPr/>
                    <a:lstStyle/>
                    <a:p>
                      <a:pPr algn="ctr"/>
                      <a:r>
                        <a:rPr lang="en-US" sz="2400" b="1" dirty="0" smtClean="0">
                          <a:latin typeface="Calibri" panose="020F0502020204030204" pitchFamily="34" charset="0"/>
                          <a:cs typeface="Calibri" panose="020F0502020204030204" pitchFamily="34" charset="0"/>
                        </a:rPr>
                        <a:t>II</a:t>
                      </a:r>
                      <a:endParaRPr lang="ru-RU" sz="2400" b="1" dirty="0">
                        <a:latin typeface="Calibri" panose="020F0502020204030204" pitchFamily="34" charset="0"/>
                        <a:cs typeface="Calibri" panose="020F0502020204030204" pitchFamily="34" charset="0"/>
                      </a:endParaRPr>
                    </a:p>
                  </a:txBody>
                  <a:tcPr anchor="ctr"/>
                </a:tc>
              </a:tr>
              <a:tr h="370840">
                <a:tc>
                  <a:txBody>
                    <a:bodyPr/>
                    <a:lstStyle/>
                    <a:p>
                      <a:pPr>
                        <a:lnSpc>
                          <a:spcPct val="115000"/>
                        </a:lnSpc>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Latin language and fundamentals of terminology</a:t>
                      </a:r>
                      <a:endParaRPr lang="ru-RU"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cs typeface="Calibri" panose="020F0502020204030204" pitchFamily="34" charset="0"/>
                        </a:rPr>
                        <a:t>Credit test</a:t>
                      </a:r>
                      <a:endParaRPr lang="ru-RU" sz="1400" dirty="0" smtClean="0">
                        <a:latin typeface="Calibri" panose="020F0502020204030204" pitchFamily="34" charset="0"/>
                        <a:cs typeface="Calibri" panose="020F0502020204030204" pitchFamily="34" charset="0"/>
                      </a:endParaRPr>
                    </a:p>
                    <a:p>
                      <a:pPr algn="ctr"/>
                      <a:endParaRPr lang="ru-RU" sz="1400" dirty="0">
                        <a:latin typeface="Calibri" panose="020F0502020204030204" pitchFamily="34" charset="0"/>
                        <a:cs typeface="Calibri" panose="020F0502020204030204" pitchFamily="34" charset="0"/>
                      </a:endParaRPr>
                    </a:p>
                  </a:txBody>
                  <a:tcPr anchor="ctr"/>
                </a:tc>
                <a:tc>
                  <a:txBody>
                    <a:bodyPr/>
                    <a:lstStyle/>
                    <a:p>
                      <a:pPr algn="ctr"/>
                      <a:r>
                        <a:rPr lang="en-US" sz="2400" b="1" dirty="0" smtClean="0">
                          <a:latin typeface="Calibri" panose="020F0502020204030204" pitchFamily="34" charset="0"/>
                          <a:cs typeface="Calibri" panose="020F0502020204030204" pitchFamily="34" charset="0"/>
                        </a:rPr>
                        <a:t>II</a:t>
                      </a:r>
                      <a:endParaRPr lang="ru-RU" sz="2400" b="1" dirty="0">
                        <a:latin typeface="Calibri" panose="020F0502020204030204" pitchFamily="34" charset="0"/>
                        <a:cs typeface="Calibri" panose="020F0502020204030204" pitchFamily="34" charset="0"/>
                      </a:endParaRPr>
                    </a:p>
                  </a:txBody>
                  <a:tcPr anchor="ctr"/>
                </a:tc>
              </a:tr>
              <a:tr h="370840">
                <a:tc>
                  <a:txBody>
                    <a:bodyPr/>
                    <a:lstStyle/>
                    <a:p>
                      <a:pPr>
                        <a:lnSpc>
                          <a:spcPct val="115000"/>
                        </a:lnSpc>
                        <a:spcAft>
                          <a:spcPts val="0"/>
                        </a:spcAft>
                      </a:pPr>
                      <a:r>
                        <a:rPr lang="ru-RU" sz="1400">
                          <a:effectLst/>
                          <a:latin typeface="Calibri" panose="020F0502020204030204" pitchFamily="34" charset="0"/>
                          <a:ea typeface="Calibri" panose="020F0502020204030204" pitchFamily="34" charset="0"/>
                          <a:cs typeface="Calibri" panose="020F0502020204030204" pitchFamily="34" charset="0"/>
                        </a:rPr>
                        <a:t>Psychology and pedagogy</a:t>
                      </a:r>
                    </a:p>
                  </a:txBody>
                  <a:tcPr marL="68580" marR="68580" marT="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cs typeface="Calibri" panose="020F0502020204030204" pitchFamily="34" charset="0"/>
                        </a:rPr>
                        <a:t>Credit test</a:t>
                      </a:r>
                      <a:endParaRPr lang="ru-RU" sz="1400" dirty="0" smtClean="0">
                        <a:latin typeface="Calibri" panose="020F0502020204030204" pitchFamily="34" charset="0"/>
                        <a:cs typeface="Calibri" panose="020F0502020204030204" pitchFamily="34" charset="0"/>
                      </a:endParaRPr>
                    </a:p>
                    <a:p>
                      <a:pPr algn="ctr"/>
                      <a:endParaRPr lang="ru-RU" sz="1400" dirty="0">
                        <a:latin typeface="Calibri" panose="020F0502020204030204" pitchFamily="34" charset="0"/>
                        <a:cs typeface="Calibri" panose="020F0502020204030204" pitchFamily="34" charset="0"/>
                      </a:endParaRPr>
                    </a:p>
                  </a:txBody>
                  <a:tcPr anchor="ctr"/>
                </a:tc>
                <a:tc>
                  <a:txBody>
                    <a:bodyPr/>
                    <a:lstStyle/>
                    <a:p>
                      <a:pPr algn="ctr"/>
                      <a:r>
                        <a:rPr lang="en-US" sz="2400" b="1" dirty="0" smtClean="0">
                          <a:latin typeface="Calibri" panose="020F0502020204030204" pitchFamily="34" charset="0"/>
                          <a:cs typeface="Calibri" panose="020F0502020204030204" pitchFamily="34" charset="0"/>
                        </a:rPr>
                        <a:t>II</a:t>
                      </a:r>
                      <a:endParaRPr lang="ru-RU" sz="2400" b="1" dirty="0">
                        <a:latin typeface="Calibri" panose="020F0502020204030204" pitchFamily="34" charset="0"/>
                        <a:cs typeface="Calibri" panose="020F0502020204030204" pitchFamily="34" charset="0"/>
                      </a:endParaRPr>
                    </a:p>
                  </a:txBody>
                  <a:tcPr anchor="ctr"/>
                </a:tc>
              </a:tr>
              <a:tr h="370840">
                <a:tc>
                  <a:txBody>
                    <a:bodyPr/>
                    <a:lstStyle/>
                    <a:p>
                      <a:pPr>
                        <a:lnSpc>
                          <a:spcPct val="115000"/>
                        </a:lnSpc>
                        <a:spcAft>
                          <a:spcPts val="0"/>
                        </a:spcAft>
                      </a:pPr>
                      <a:r>
                        <a:rPr lang="ru-RU" sz="1400" dirty="0" err="1">
                          <a:effectLst/>
                          <a:latin typeface="Calibri" panose="020F0502020204030204" pitchFamily="34" charset="0"/>
                          <a:ea typeface="Calibri" panose="020F0502020204030204" pitchFamily="34" charset="0"/>
                          <a:cs typeface="Calibri" panose="020F0502020204030204" pitchFamily="34" charset="0"/>
                        </a:rPr>
                        <a:t>Medical</a:t>
                      </a:r>
                      <a:r>
                        <a:rPr lang="ru-RU" sz="140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P</a:t>
                      </a:r>
                      <a:r>
                        <a:rPr lang="ru-RU" sz="1400" dirty="0" err="1">
                          <a:effectLst/>
                          <a:latin typeface="Calibri" panose="020F0502020204030204" pitchFamily="34" charset="0"/>
                          <a:ea typeface="Calibri" panose="020F0502020204030204" pitchFamily="34" charset="0"/>
                          <a:cs typeface="Calibri" panose="020F0502020204030204" pitchFamily="34" charset="0"/>
                        </a:rPr>
                        <a:t>hysics</a:t>
                      </a:r>
                      <a:r>
                        <a:rPr lang="en-US" sz="1400" dirty="0">
                          <a:effectLst/>
                          <a:latin typeface="Calibri" panose="020F0502020204030204" pitchFamily="34" charset="0"/>
                          <a:ea typeface="Calibri" panose="020F0502020204030204" pitchFamily="34" charset="0"/>
                          <a:cs typeface="Calibri" panose="020F0502020204030204" pitchFamily="34" charset="0"/>
                        </a:rPr>
                        <a:t>, B</a:t>
                      </a:r>
                      <a:r>
                        <a:rPr lang="ru-RU" sz="1400" dirty="0" err="1">
                          <a:effectLst/>
                          <a:latin typeface="Calibri" panose="020F0502020204030204" pitchFamily="34" charset="0"/>
                          <a:ea typeface="Calibri" panose="020F0502020204030204" pitchFamily="34" charset="0"/>
                          <a:cs typeface="Calibri" panose="020F0502020204030204" pitchFamily="34" charset="0"/>
                        </a:rPr>
                        <a:t>iophysics</a:t>
                      </a:r>
                      <a:endParaRPr lang="ru-RU"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cs typeface="Calibri" panose="020F0502020204030204" pitchFamily="34" charset="0"/>
                        </a:rPr>
                        <a:t>Credit test</a:t>
                      </a:r>
                      <a:endParaRPr lang="ru-RU" sz="1400" dirty="0" smtClean="0">
                        <a:latin typeface="Calibri" panose="020F0502020204030204" pitchFamily="34" charset="0"/>
                        <a:cs typeface="Calibri" panose="020F0502020204030204" pitchFamily="34" charset="0"/>
                      </a:endParaRPr>
                    </a:p>
                  </a:txBody>
                  <a:tcPr anchor="ctr"/>
                </a:tc>
                <a:tc>
                  <a:txBody>
                    <a:bodyPr/>
                    <a:lstStyle/>
                    <a:p>
                      <a:pPr algn="ctr"/>
                      <a:r>
                        <a:rPr lang="en-US" sz="2400" b="1" dirty="0" smtClean="0">
                          <a:latin typeface="Calibri" panose="020F0502020204030204" pitchFamily="34" charset="0"/>
                          <a:cs typeface="Calibri" panose="020F0502020204030204" pitchFamily="34" charset="0"/>
                        </a:rPr>
                        <a:t>II</a:t>
                      </a:r>
                      <a:endParaRPr lang="ru-RU" sz="2400" b="1" dirty="0">
                        <a:latin typeface="Calibri" panose="020F0502020204030204" pitchFamily="34" charset="0"/>
                        <a:cs typeface="Calibri" panose="020F0502020204030204" pitchFamily="34" charset="0"/>
                      </a:endParaRPr>
                    </a:p>
                  </a:txBody>
                  <a:tcPr anchor="ctr"/>
                </a:tc>
              </a:tr>
              <a:tr h="370840">
                <a:tc>
                  <a:txBody>
                    <a:bodyPr/>
                    <a:lstStyle/>
                    <a:p>
                      <a:pPr>
                        <a:lnSpc>
                          <a:spcPct val="115000"/>
                        </a:lnSpc>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Chemistry</a:t>
                      </a:r>
                      <a:endParaRPr lang="ru-RU"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400" dirty="0" smtClean="0">
                          <a:latin typeface="Calibri" panose="020F0502020204030204" pitchFamily="34" charset="0"/>
                          <a:cs typeface="Calibri" panose="020F0502020204030204" pitchFamily="34" charset="0"/>
                        </a:rPr>
                        <a:t>Exam</a:t>
                      </a:r>
                      <a:endParaRPr lang="ru-RU" sz="1400" dirty="0">
                        <a:latin typeface="Calibri" panose="020F0502020204030204" pitchFamily="34" charset="0"/>
                        <a:cs typeface="Calibri" panose="020F0502020204030204" pitchFamily="34" charset="0"/>
                      </a:endParaRPr>
                    </a:p>
                  </a:txBody>
                  <a:tcPr anchor="ctr"/>
                </a:tc>
                <a:tc>
                  <a:txBody>
                    <a:bodyPr/>
                    <a:lstStyle/>
                    <a:p>
                      <a:pPr algn="ctr"/>
                      <a:r>
                        <a:rPr lang="en-US" sz="2400" b="1" dirty="0" smtClean="0">
                          <a:latin typeface="Calibri" panose="020F0502020204030204" pitchFamily="34" charset="0"/>
                          <a:cs typeface="Calibri" panose="020F0502020204030204" pitchFamily="34" charset="0"/>
                        </a:rPr>
                        <a:t>I</a:t>
                      </a:r>
                      <a:endParaRPr lang="ru-RU" sz="2400" b="1" dirty="0">
                        <a:latin typeface="Calibri" panose="020F0502020204030204" pitchFamily="34" charset="0"/>
                        <a:cs typeface="Calibri" panose="020F0502020204030204" pitchFamily="34" charset="0"/>
                      </a:endParaRPr>
                    </a:p>
                  </a:txBody>
                  <a:tcPr anchor="ctr"/>
                </a:tc>
              </a:tr>
              <a:tr h="370840">
                <a:tc>
                  <a:txBody>
                    <a:bodyPr/>
                    <a:lstStyle/>
                    <a:p>
                      <a:pPr>
                        <a:lnSpc>
                          <a:spcPct val="115000"/>
                        </a:lnSpc>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Biology</a:t>
                      </a:r>
                      <a:endParaRPr lang="ru-RU"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400" dirty="0" smtClean="0">
                          <a:latin typeface="Calibri" panose="020F0502020204030204" pitchFamily="34" charset="0"/>
                          <a:cs typeface="Calibri" panose="020F0502020204030204" pitchFamily="34" charset="0"/>
                        </a:rPr>
                        <a:t>Exam</a:t>
                      </a:r>
                      <a:endParaRPr lang="ru-RU" sz="1400" dirty="0">
                        <a:latin typeface="Calibri" panose="020F0502020204030204" pitchFamily="34" charset="0"/>
                        <a:cs typeface="Calibri" panose="020F0502020204030204" pitchFamily="34" charset="0"/>
                      </a:endParaRPr>
                    </a:p>
                  </a:txBody>
                  <a:tcPr anchor="ctr"/>
                </a:tc>
                <a:tc>
                  <a:txBody>
                    <a:bodyPr/>
                    <a:lstStyle/>
                    <a:p>
                      <a:pPr algn="ctr"/>
                      <a:r>
                        <a:rPr lang="en-US" sz="2400" b="1" dirty="0" smtClean="0">
                          <a:latin typeface="Calibri" panose="020F0502020204030204" pitchFamily="34" charset="0"/>
                          <a:cs typeface="Calibri" panose="020F0502020204030204" pitchFamily="34" charset="0"/>
                        </a:rPr>
                        <a:t>II</a:t>
                      </a:r>
                      <a:endParaRPr lang="ru-RU" sz="2400" b="1" dirty="0">
                        <a:latin typeface="Calibri" panose="020F0502020204030204" pitchFamily="34" charset="0"/>
                        <a:cs typeface="Calibri" panose="020F0502020204030204" pitchFamily="34" charset="0"/>
                      </a:endParaRPr>
                    </a:p>
                  </a:txBody>
                  <a:tcPr anchor="ctr"/>
                </a:tc>
              </a:tr>
              <a:tr h="370840">
                <a:tc>
                  <a:txBody>
                    <a:bodyPr/>
                    <a:lstStyle/>
                    <a:p>
                      <a:pPr>
                        <a:lnSpc>
                          <a:spcPct val="115000"/>
                        </a:lnSpc>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Anatomy</a:t>
                      </a:r>
                      <a:endParaRPr lang="ru-RU"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cs typeface="Calibri" panose="020F0502020204030204" pitchFamily="34" charset="0"/>
                        </a:rPr>
                        <a:t>Credit test</a:t>
                      </a:r>
                      <a:endParaRPr lang="ru-RU" sz="1400" dirty="0" smtClean="0">
                        <a:latin typeface="Calibri" panose="020F0502020204030204" pitchFamily="34" charset="0"/>
                        <a:cs typeface="Calibri" panose="020F0502020204030204" pitchFamily="34" charset="0"/>
                      </a:endParaRPr>
                    </a:p>
                    <a:p>
                      <a:pPr algn="ctr"/>
                      <a:endParaRPr lang="ru-RU" sz="1400" dirty="0">
                        <a:latin typeface="Calibri" panose="020F0502020204030204" pitchFamily="34" charset="0"/>
                        <a:cs typeface="Calibri" panose="020F0502020204030204" pitchFamily="34" charset="0"/>
                      </a:endParaRPr>
                    </a:p>
                  </a:txBody>
                  <a:tcPr anchor="ctr"/>
                </a:tc>
                <a:tc>
                  <a:txBody>
                    <a:bodyPr/>
                    <a:lstStyle/>
                    <a:p>
                      <a:pPr algn="ctr"/>
                      <a:r>
                        <a:rPr lang="en-US" sz="2400" b="1" dirty="0" smtClean="0">
                          <a:latin typeface="Calibri" panose="020F0502020204030204" pitchFamily="34" charset="0"/>
                          <a:cs typeface="Calibri" panose="020F0502020204030204" pitchFamily="34" charset="0"/>
                        </a:rPr>
                        <a:t>I</a:t>
                      </a:r>
                      <a:endParaRPr lang="ru-RU" sz="2400" b="1" dirty="0">
                        <a:latin typeface="Calibri" panose="020F0502020204030204" pitchFamily="34" charset="0"/>
                        <a:cs typeface="Calibri" panose="020F0502020204030204" pitchFamily="34" charset="0"/>
                      </a:endParaRPr>
                    </a:p>
                  </a:txBody>
                  <a:tcPr anchor="ctr"/>
                </a:tc>
              </a:tr>
              <a:tr h="370840">
                <a:tc>
                  <a:txBody>
                    <a:bodyPr/>
                    <a:lstStyle/>
                    <a:p>
                      <a:pPr>
                        <a:lnSpc>
                          <a:spcPct val="115000"/>
                        </a:lnSpc>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Information Technologies in Medicine</a:t>
                      </a:r>
                      <a:endParaRPr lang="ru-RU"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cs typeface="Calibri" panose="020F0502020204030204" pitchFamily="34" charset="0"/>
                        </a:rPr>
                        <a:t>Credit test</a:t>
                      </a:r>
                      <a:endParaRPr lang="ru-RU" sz="1400" dirty="0" smtClean="0">
                        <a:latin typeface="Calibri" panose="020F0502020204030204" pitchFamily="34" charset="0"/>
                        <a:cs typeface="Calibri" panose="020F0502020204030204" pitchFamily="34" charset="0"/>
                      </a:endParaRPr>
                    </a:p>
                    <a:p>
                      <a:pPr algn="ctr"/>
                      <a:endParaRPr lang="ru-RU" sz="1400" dirty="0">
                        <a:latin typeface="Calibri" panose="020F0502020204030204" pitchFamily="34" charset="0"/>
                        <a:cs typeface="Calibri" panose="020F0502020204030204" pitchFamily="34" charset="0"/>
                      </a:endParaRPr>
                    </a:p>
                  </a:txBody>
                  <a:tcPr anchor="ctr"/>
                </a:tc>
                <a:tc>
                  <a:txBody>
                    <a:bodyPr/>
                    <a:lstStyle/>
                    <a:p>
                      <a:pPr algn="ctr"/>
                      <a:r>
                        <a:rPr lang="en-US" sz="2400" b="1" dirty="0" smtClean="0">
                          <a:latin typeface="Calibri" panose="020F0502020204030204" pitchFamily="34" charset="0"/>
                          <a:cs typeface="Calibri" panose="020F0502020204030204" pitchFamily="34" charset="0"/>
                        </a:rPr>
                        <a:t>II</a:t>
                      </a:r>
                      <a:endParaRPr lang="ru-RU" sz="2400" b="1" dirty="0">
                        <a:latin typeface="Calibri" panose="020F0502020204030204" pitchFamily="34" charset="0"/>
                        <a:cs typeface="Calibri" panose="020F0502020204030204" pitchFamily="34" charset="0"/>
                      </a:endParaRPr>
                    </a:p>
                  </a:txBody>
                  <a:tcPr anchor="ctr"/>
                </a:tc>
              </a:tr>
              <a:tr h="370840">
                <a:tc>
                  <a:txBody>
                    <a:bodyPr/>
                    <a:lstStyle/>
                    <a:p>
                      <a:pPr>
                        <a:lnSpc>
                          <a:spcPct val="115000"/>
                        </a:lnSpc>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Basics of nursing staff professional activity</a:t>
                      </a:r>
                      <a:endParaRPr lang="ru-RU"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cs typeface="Calibri" panose="020F0502020204030204" pitchFamily="34" charset="0"/>
                        </a:rPr>
                        <a:t>Credit test</a:t>
                      </a:r>
                      <a:endParaRPr lang="ru-RU" sz="1400" dirty="0" smtClean="0">
                        <a:latin typeface="Calibri" panose="020F0502020204030204" pitchFamily="34" charset="0"/>
                        <a:cs typeface="Calibri" panose="020F0502020204030204" pitchFamily="34" charset="0"/>
                      </a:endParaRPr>
                    </a:p>
                    <a:p>
                      <a:pPr algn="ctr"/>
                      <a:endParaRPr lang="ru-RU" sz="1400" dirty="0">
                        <a:latin typeface="Calibri" panose="020F0502020204030204" pitchFamily="34" charset="0"/>
                        <a:cs typeface="Calibri" panose="020F0502020204030204" pitchFamily="34" charset="0"/>
                      </a:endParaRPr>
                    </a:p>
                  </a:txBody>
                  <a:tcPr anchor="ctr"/>
                </a:tc>
                <a:tc>
                  <a:txBody>
                    <a:bodyPr/>
                    <a:lstStyle/>
                    <a:p>
                      <a:pPr algn="ctr"/>
                      <a:r>
                        <a:rPr lang="en-US" sz="2400" b="1" dirty="0" smtClean="0">
                          <a:latin typeface="Calibri" panose="020F0502020204030204" pitchFamily="34" charset="0"/>
                          <a:cs typeface="Calibri" panose="020F0502020204030204" pitchFamily="34" charset="0"/>
                        </a:rPr>
                        <a:t>II</a:t>
                      </a:r>
                      <a:endParaRPr lang="ru-RU" sz="2400" b="1" dirty="0">
                        <a:latin typeface="Calibri" panose="020F0502020204030204" pitchFamily="34" charset="0"/>
                        <a:cs typeface="Calibri" panose="020F0502020204030204" pitchFamily="34" charset="0"/>
                      </a:endParaRPr>
                    </a:p>
                  </a:txBody>
                  <a:tcPr anchor="ctr"/>
                </a:tc>
              </a:tr>
              <a:tr h="370840">
                <a:tc>
                  <a:txBody>
                    <a:bodyPr/>
                    <a:lstStyle/>
                    <a:p>
                      <a:pPr>
                        <a:lnSpc>
                          <a:spcPct val="115000"/>
                        </a:lnSpc>
                        <a:spcAft>
                          <a:spcPts val="0"/>
                        </a:spcAft>
                      </a:pPr>
                      <a:r>
                        <a:rPr lang="en-US" sz="1400" dirty="0" smtClean="0">
                          <a:effectLst/>
                          <a:latin typeface="Calibri" panose="020F0502020204030204" pitchFamily="34" charset="0"/>
                          <a:ea typeface="Calibri" panose="020F0502020204030204" pitchFamily="34" charset="0"/>
                          <a:cs typeface="Calibri" panose="020F0502020204030204" pitchFamily="34" charset="0"/>
                        </a:rPr>
                        <a:t>Fundamentals of medical communication in English</a:t>
                      </a:r>
                      <a:endParaRPr lang="ru-RU"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cs typeface="Calibri" panose="020F0502020204030204" pitchFamily="34" charset="0"/>
                        </a:rPr>
                        <a:t>Credit test</a:t>
                      </a:r>
                      <a:endParaRPr lang="ru-RU" sz="1400" dirty="0" smtClean="0">
                        <a:latin typeface="Calibri" panose="020F0502020204030204" pitchFamily="34" charset="0"/>
                        <a:cs typeface="Calibri" panose="020F0502020204030204" pitchFamily="34" charset="0"/>
                      </a:endParaRPr>
                    </a:p>
                    <a:p>
                      <a:pPr algn="ctr"/>
                      <a:endParaRPr lang="ru-RU" sz="1400" dirty="0">
                        <a:latin typeface="Calibri" panose="020F0502020204030204" pitchFamily="34" charset="0"/>
                        <a:cs typeface="Calibri" panose="020F0502020204030204" pitchFamily="34" charset="0"/>
                      </a:endParaRPr>
                    </a:p>
                  </a:txBody>
                  <a:tcPr anchor="ctr"/>
                </a:tc>
                <a:tc>
                  <a:txBody>
                    <a:bodyPr/>
                    <a:lstStyle/>
                    <a:p>
                      <a:pPr algn="ctr"/>
                      <a:r>
                        <a:rPr lang="en-US" sz="2400" b="1" dirty="0" smtClean="0">
                          <a:latin typeface="Calibri" panose="020F0502020204030204" pitchFamily="34" charset="0"/>
                          <a:cs typeface="Calibri" panose="020F0502020204030204" pitchFamily="34" charset="0"/>
                        </a:rPr>
                        <a:t>II</a:t>
                      </a:r>
                      <a:endParaRPr lang="ru-RU" sz="2400" b="1" dirty="0">
                        <a:latin typeface="Calibri" panose="020F0502020204030204" pitchFamily="34" charset="0"/>
                        <a:cs typeface="Calibri" panose="020F0502020204030204" pitchFamily="34" charset="0"/>
                      </a:endParaRPr>
                    </a:p>
                  </a:txBody>
                  <a:tcPr anchor="ctr"/>
                </a:tc>
              </a:tr>
              <a:tr h="370840">
                <a:tc>
                  <a:txBody>
                    <a:bodyPr/>
                    <a:lstStyle/>
                    <a:p>
                      <a:r>
                        <a:rPr lang="en-US" sz="1400" dirty="0" smtClean="0">
                          <a:latin typeface="Calibri" panose="020F0502020204030204" pitchFamily="34" charset="0"/>
                          <a:cs typeface="Calibri" panose="020F0502020204030204" pitchFamily="34" charset="0"/>
                        </a:rPr>
                        <a:t>Practical training: introductory</a:t>
                      </a:r>
                      <a:endParaRPr lang="ru-RU" sz="1400"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cs typeface="Calibri" panose="020F0502020204030204" pitchFamily="34" charset="0"/>
                        </a:rPr>
                        <a:t>Credit test</a:t>
                      </a:r>
                      <a:endParaRPr lang="ru-RU" sz="1400" dirty="0" smtClean="0">
                        <a:latin typeface="Calibri" panose="020F0502020204030204" pitchFamily="34" charset="0"/>
                        <a:cs typeface="Calibri" panose="020F0502020204030204" pitchFamily="34" charset="0"/>
                      </a:endParaRPr>
                    </a:p>
                  </a:txBody>
                  <a:tcPr anchor="ctr"/>
                </a:tc>
                <a:tc>
                  <a:txBody>
                    <a:bodyPr/>
                    <a:lstStyle/>
                    <a:p>
                      <a:pPr algn="ctr"/>
                      <a:r>
                        <a:rPr lang="en-US" sz="2400" b="1" dirty="0" smtClean="0">
                          <a:latin typeface="Calibri" panose="020F0502020204030204" pitchFamily="34" charset="0"/>
                          <a:cs typeface="Calibri" panose="020F0502020204030204" pitchFamily="34" charset="0"/>
                        </a:rPr>
                        <a:t>II</a:t>
                      </a:r>
                      <a:endParaRPr lang="ru-RU" sz="2400" b="1" dirty="0">
                        <a:latin typeface="Calibri" panose="020F0502020204030204" pitchFamily="34" charset="0"/>
                        <a:cs typeface="Calibri" panose="020F0502020204030204" pitchFamily="34" charset="0"/>
                      </a:endParaRPr>
                    </a:p>
                  </a:txBody>
                  <a:tcPr anchor="ctr"/>
                </a:tc>
              </a:tr>
            </a:tbl>
          </a:graphicData>
        </a:graphic>
      </p:graphicFrame>
      <p:sp>
        <p:nvSpPr>
          <p:cNvPr id="9" name="Рамка 8"/>
          <p:cNvSpPr/>
          <p:nvPr/>
        </p:nvSpPr>
        <p:spPr>
          <a:xfrm>
            <a:off x="1600200" y="533400"/>
            <a:ext cx="8077200" cy="533400"/>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ln>
                <a:solidFill>
                  <a:schemeClr val="accent2">
                    <a:lumMod val="60000"/>
                    <a:lumOff val="40000"/>
                  </a:schemeClr>
                </a:solidFill>
              </a:ln>
              <a:solidFill>
                <a:schemeClr val="tx1"/>
              </a:solidFill>
            </a:endParaRPr>
          </a:p>
        </p:txBody>
      </p:sp>
      <p:sp>
        <p:nvSpPr>
          <p:cNvPr id="10" name="Рамка 9"/>
          <p:cNvSpPr/>
          <p:nvPr/>
        </p:nvSpPr>
        <p:spPr>
          <a:xfrm>
            <a:off x="1600200" y="4038600"/>
            <a:ext cx="8077200" cy="533400"/>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ln>
                <a:solidFill>
                  <a:schemeClr val="accent2">
                    <a:lumMod val="60000"/>
                    <a:lumOff val="40000"/>
                  </a:schemeClr>
                </a:solidFill>
              </a:ln>
              <a:solidFill>
                <a:schemeClr val="tx1"/>
              </a:solidFill>
            </a:endParaRPr>
          </a:p>
        </p:txBody>
      </p:sp>
      <p:sp>
        <p:nvSpPr>
          <p:cNvPr id="11" name="Рамка 10"/>
          <p:cNvSpPr/>
          <p:nvPr/>
        </p:nvSpPr>
        <p:spPr>
          <a:xfrm>
            <a:off x="1600200" y="3100308"/>
            <a:ext cx="8077200" cy="533400"/>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ln>
                <a:solidFill>
                  <a:schemeClr val="accent2">
                    <a:lumMod val="60000"/>
                    <a:lumOff val="40000"/>
                  </a:schemeClr>
                </a:solidFill>
              </a:ln>
              <a:solidFill>
                <a:schemeClr val="tx1"/>
              </a:solidFill>
            </a:endParaRPr>
          </a:p>
        </p:txBody>
      </p:sp>
    </p:spTree>
    <p:extLst>
      <p:ext uri="{BB962C8B-B14F-4D97-AF65-F5344CB8AC3E}">
        <p14:creationId xmlns:p14="http://schemas.microsoft.com/office/powerpoint/2010/main" val="73908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5947" y="686003"/>
            <a:ext cx="8960104" cy="677108"/>
          </a:xfrm>
        </p:spPr>
        <p:txBody>
          <a:bodyPr/>
          <a:lstStyle/>
          <a:p>
            <a:pPr algn="ctr"/>
            <a:r>
              <a:rPr lang="en-US" dirty="0" smtClean="0">
                <a:solidFill>
                  <a:schemeClr val="tx2">
                    <a:lumMod val="50000"/>
                  </a:schemeClr>
                </a:solidFill>
              </a:rPr>
              <a:t>Absent classes</a:t>
            </a:r>
            <a:endParaRPr lang="ru-RU" dirty="0">
              <a:solidFill>
                <a:schemeClr val="tx2">
                  <a:lumMod val="50000"/>
                </a:schemeClr>
              </a:solidFill>
            </a:endParaRPr>
          </a:p>
        </p:txBody>
      </p:sp>
      <p:sp>
        <p:nvSpPr>
          <p:cNvPr id="3" name="Текст 2"/>
          <p:cNvSpPr>
            <a:spLocks noGrp="1"/>
          </p:cNvSpPr>
          <p:nvPr>
            <p:ph type="body" idx="1"/>
          </p:nvPr>
        </p:nvSpPr>
        <p:spPr>
          <a:xfrm>
            <a:off x="312750" y="1566418"/>
            <a:ext cx="11566499" cy="3970318"/>
          </a:xfrm>
        </p:spPr>
        <p:txBody>
          <a:bodyPr/>
          <a:lstStyle/>
          <a:p>
            <a:pPr marL="285750" indent="-285750">
              <a:buFont typeface="Arial" panose="020B0604020202020204" pitchFamily="34" charset="0"/>
              <a:buChar char="•"/>
            </a:pPr>
            <a:r>
              <a:rPr lang="en-US" sz="4000" dirty="0" smtClean="0"/>
              <a:t>12 absent classes – official warning about possible expulsion</a:t>
            </a:r>
          </a:p>
          <a:p>
            <a:pPr marL="285750" indent="-285750">
              <a:buFont typeface="Arial" panose="020B0604020202020204" pitchFamily="34" charset="0"/>
              <a:buChar char="•"/>
            </a:pPr>
            <a:r>
              <a:rPr lang="en-US" sz="4000" dirty="0" smtClean="0"/>
              <a:t>17 </a:t>
            </a:r>
            <a:r>
              <a:rPr lang="en-US" sz="4000" dirty="0"/>
              <a:t>absent classes </a:t>
            </a:r>
            <a:r>
              <a:rPr lang="en-US" sz="4000" dirty="0" smtClean="0"/>
              <a:t> - official notification of expulsion </a:t>
            </a:r>
          </a:p>
          <a:p>
            <a:pPr marL="285750" indent="-285750">
              <a:buFont typeface="Arial" panose="020B0604020202020204" pitchFamily="34" charset="0"/>
              <a:buChar char="•"/>
            </a:pPr>
            <a:r>
              <a:rPr lang="en-US" sz="4000" dirty="0" smtClean="0"/>
              <a:t>18 </a:t>
            </a:r>
            <a:r>
              <a:rPr lang="en-US" sz="4000" dirty="0"/>
              <a:t>absent classes </a:t>
            </a:r>
            <a:r>
              <a:rPr lang="en-US" sz="4000" dirty="0" smtClean="0"/>
              <a:t> - expulsion without notification</a:t>
            </a:r>
          </a:p>
          <a:p>
            <a:pPr marL="285750" indent="-285750">
              <a:buFont typeface="Arial" panose="020B0604020202020204" pitchFamily="34" charset="0"/>
              <a:buChar char="•"/>
            </a:pPr>
            <a:r>
              <a:rPr lang="en-US" sz="4000" dirty="0" smtClean="0"/>
              <a:t>If you are sick, you have to go to polyclinic (26 building) and take sick leave</a:t>
            </a: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392760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482328" y="0"/>
            <a:ext cx="2707005" cy="6859905"/>
          </a:xfrm>
          <a:custGeom>
            <a:avLst/>
            <a:gdLst/>
            <a:ahLst/>
            <a:cxnLst/>
            <a:rect l="l" t="t" r="r" b="b"/>
            <a:pathLst>
              <a:path w="2707004" h="6859905">
                <a:moveTo>
                  <a:pt x="0" y="6859778"/>
                </a:moveTo>
                <a:lnTo>
                  <a:pt x="2706624" y="6859778"/>
                </a:lnTo>
                <a:lnTo>
                  <a:pt x="2706624" y="0"/>
                </a:lnTo>
                <a:lnTo>
                  <a:pt x="0" y="0"/>
                </a:lnTo>
                <a:lnTo>
                  <a:pt x="0" y="6859778"/>
                </a:lnTo>
                <a:close/>
              </a:path>
            </a:pathLst>
          </a:custGeom>
          <a:solidFill>
            <a:srgbClr val="1F4E79"/>
          </a:solidFill>
        </p:spPr>
        <p:txBody>
          <a:bodyPr wrap="square" lIns="0" tIns="0" rIns="0" bIns="0" rtlCol="0"/>
          <a:lstStyle/>
          <a:p>
            <a:endParaRPr/>
          </a:p>
        </p:txBody>
      </p:sp>
      <p:grpSp>
        <p:nvGrpSpPr>
          <p:cNvPr id="3" name="object 3"/>
          <p:cNvGrpSpPr/>
          <p:nvPr/>
        </p:nvGrpSpPr>
        <p:grpSpPr>
          <a:xfrm>
            <a:off x="9052559" y="0"/>
            <a:ext cx="283845" cy="6859905"/>
            <a:chOff x="9052559" y="0"/>
            <a:chExt cx="283845" cy="6859905"/>
          </a:xfrm>
        </p:grpSpPr>
        <p:sp>
          <p:nvSpPr>
            <p:cNvPr id="4" name="object 4"/>
            <p:cNvSpPr/>
            <p:nvPr/>
          </p:nvSpPr>
          <p:spPr>
            <a:xfrm>
              <a:off x="9052559" y="0"/>
              <a:ext cx="165100" cy="6859905"/>
            </a:xfrm>
            <a:custGeom>
              <a:avLst/>
              <a:gdLst/>
              <a:ahLst/>
              <a:cxnLst/>
              <a:rect l="l" t="t" r="r" b="b"/>
              <a:pathLst>
                <a:path w="165100" h="6859905">
                  <a:moveTo>
                    <a:pt x="164592" y="0"/>
                  </a:moveTo>
                  <a:lnTo>
                    <a:pt x="0" y="0"/>
                  </a:lnTo>
                  <a:lnTo>
                    <a:pt x="0" y="6859778"/>
                  </a:lnTo>
                  <a:lnTo>
                    <a:pt x="164592" y="6859778"/>
                  </a:lnTo>
                  <a:lnTo>
                    <a:pt x="164592" y="0"/>
                  </a:lnTo>
                  <a:close/>
                </a:path>
              </a:pathLst>
            </a:custGeom>
            <a:solidFill>
              <a:srgbClr val="EC7C30"/>
            </a:solidFill>
          </p:spPr>
          <p:txBody>
            <a:bodyPr wrap="square" lIns="0" tIns="0" rIns="0" bIns="0" rtlCol="0"/>
            <a:lstStyle/>
            <a:p>
              <a:endParaRPr/>
            </a:p>
          </p:txBody>
        </p:sp>
        <p:sp>
          <p:nvSpPr>
            <p:cNvPr id="5" name="object 5"/>
            <p:cNvSpPr/>
            <p:nvPr/>
          </p:nvSpPr>
          <p:spPr>
            <a:xfrm>
              <a:off x="9217151" y="0"/>
              <a:ext cx="119380" cy="6859905"/>
            </a:xfrm>
            <a:custGeom>
              <a:avLst/>
              <a:gdLst/>
              <a:ahLst/>
              <a:cxnLst/>
              <a:rect l="l" t="t" r="r" b="b"/>
              <a:pathLst>
                <a:path w="119379" h="6859905">
                  <a:moveTo>
                    <a:pt x="118872" y="0"/>
                  </a:moveTo>
                  <a:lnTo>
                    <a:pt x="0" y="0"/>
                  </a:lnTo>
                  <a:lnTo>
                    <a:pt x="0" y="6859778"/>
                  </a:lnTo>
                  <a:lnTo>
                    <a:pt x="118872" y="6859778"/>
                  </a:lnTo>
                  <a:lnTo>
                    <a:pt x="118872" y="0"/>
                  </a:lnTo>
                  <a:close/>
                </a:path>
              </a:pathLst>
            </a:custGeom>
            <a:solidFill>
              <a:srgbClr val="FFD246"/>
            </a:solidFill>
          </p:spPr>
          <p:txBody>
            <a:bodyPr wrap="square" lIns="0" tIns="0" rIns="0" bIns="0" rtlCol="0"/>
            <a:lstStyle/>
            <a:p>
              <a:endParaRPr/>
            </a:p>
          </p:txBody>
        </p:sp>
      </p:grpSp>
      <p:sp>
        <p:nvSpPr>
          <p:cNvPr id="6" name="object 6"/>
          <p:cNvSpPr/>
          <p:nvPr/>
        </p:nvSpPr>
        <p:spPr>
          <a:xfrm>
            <a:off x="9390886" y="0"/>
            <a:ext cx="91440" cy="6859905"/>
          </a:xfrm>
          <a:custGeom>
            <a:avLst/>
            <a:gdLst/>
            <a:ahLst/>
            <a:cxnLst/>
            <a:rect l="l" t="t" r="r" b="b"/>
            <a:pathLst>
              <a:path w="91440" h="6859905">
                <a:moveTo>
                  <a:pt x="0" y="6859778"/>
                </a:moveTo>
                <a:lnTo>
                  <a:pt x="91441" y="6859778"/>
                </a:lnTo>
                <a:lnTo>
                  <a:pt x="91441" y="0"/>
                </a:lnTo>
                <a:lnTo>
                  <a:pt x="0" y="0"/>
                </a:lnTo>
                <a:lnTo>
                  <a:pt x="0" y="6859778"/>
                </a:lnTo>
                <a:close/>
              </a:path>
            </a:pathLst>
          </a:custGeom>
          <a:solidFill>
            <a:srgbClr val="6FAC46"/>
          </a:solidFill>
        </p:spPr>
        <p:txBody>
          <a:bodyPr wrap="square" lIns="0" tIns="0" rIns="0" bIns="0" rtlCol="0"/>
          <a:lstStyle/>
          <a:p>
            <a:endParaRPr/>
          </a:p>
        </p:txBody>
      </p:sp>
      <p:sp>
        <p:nvSpPr>
          <p:cNvPr id="7" name="object 7"/>
          <p:cNvSpPr/>
          <p:nvPr/>
        </p:nvSpPr>
        <p:spPr>
          <a:xfrm>
            <a:off x="10976942" y="5456530"/>
            <a:ext cx="727710" cy="424180"/>
          </a:xfrm>
          <a:custGeom>
            <a:avLst/>
            <a:gdLst/>
            <a:ahLst/>
            <a:cxnLst/>
            <a:rect l="l" t="t" r="r" b="b"/>
            <a:pathLst>
              <a:path w="727709" h="424179">
                <a:moveTo>
                  <a:pt x="666194" y="0"/>
                </a:moveTo>
                <a:lnTo>
                  <a:pt x="727510" y="148032"/>
                </a:lnTo>
                <a:lnTo>
                  <a:pt x="61315" y="424064"/>
                </a:lnTo>
                <a:lnTo>
                  <a:pt x="0" y="275978"/>
                </a:lnTo>
                <a:lnTo>
                  <a:pt x="666194" y="0"/>
                </a:lnTo>
                <a:close/>
              </a:path>
            </a:pathLst>
          </a:custGeom>
          <a:solidFill>
            <a:srgbClr val="5B9BD4"/>
          </a:solidFill>
        </p:spPr>
        <p:txBody>
          <a:bodyPr wrap="square" lIns="0" tIns="0" rIns="0" bIns="0" rtlCol="0"/>
          <a:lstStyle/>
          <a:p>
            <a:endParaRPr/>
          </a:p>
        </p:txBody>
      </p:sp>
      <p:sp>
        <p:nvSpPr>
          <p:cNvPr id="8" name="object 8"/>
          <p:cNvSpPr/>
          <p:nvPr/>
        </p:nvSpPr>
        <p:spPr>
          <a:xfrm>
            <a:off x="9754248" y="3247796"/>
            <a:ext cx="2243455" cy="3397885"/>
          </a:xfrm>
          <a:custGeom>
            <a:avLst/>
            <a:gdLst/>
            <a:ahLst/>
            <a:cxnLst/>
            <a:rect l="l" t="t" r="r" b="b"/>
            <a:pathLst>
              <a:path w="2243454" h="3397884">
                <a:moveTo>
                  <a:pt x="1001458" y="1554581"/>
                </a:moveTo>
                <a:lnTo>
                  <a:pt x="993292" y="1503934"/>
                </a:lnTo>
                <a:lnTo>
                  <a:pt x="970546" y="1459928"/>
                </a:lnTo>
                <a:lnTo>
                  <a:pt x="935863" y="1425244"/>
                </a:lnTo>
                <a:lnTo>
                  <a:pt x="891870" y="1402486"/>
                </a:lnTo>
                <a:lnTo>
                  <a:pt x="841222" y="1394320"/>
                </a:lnTo>
                <a:lnTo>
                  <a:pt x="790575" y="1402486"/>
                </a:lnTo>
                <a:lnTo>
                  <a:pt x="746594" y="1425244"/>
                </a:lnTo>
                <a:lnTo>
                  <a:pt x="711911" y="1459928"/>
                </a:lnTo>
                <a:lnTo>
                  <a:pt x="689165" y="1503934"/>
                </a:lnTo>
                <a:lnTo>
                  <a:pt x="680999" y="1554581"/>
                </a:lnTo>
                <a:lnTo>
                  <a:pt x="689165" y="1605241"/>
                </a:lnTo>
                <a:lnTo>
                  <a:pt x="711911" y="1649247"/>
                </a:lnTo>
                <a:lnTo>
                  <a:pt x="746594" y="1683931"/>
                </a:lnTo>
                <a:lnTo>
                  <a:pt x="790575" y="1706689"/>
                </a:lnTo>
                <a:lnTo>
                  <a:pt x="841222" y="1714855"/>
                </a:lnTo>
                <a:lnTo>
                  <a:pt x="891870" y="1706689"/>
                </a:lnTo>
                <a:lnTo>
                  <a:pt x="935863" y="1683931"/>
                </a:lnTo>
                <a:lnTo>
                  <a:pt x="970546" y="1649247"/>
                </a:lnTo>
                <a:lnTo>
                  <a:pt x="993292" y="1605241"/>
                </a:lnTo>
                <a:lnTo>
                  <a:pt x="1001458" y="1554581"/>
                </a:lnTo>
                <a:close/>
              </a:path>
              <a:path w="2243454" h="3397884">
                <a:moveTo>
                  <a:pt x="2243264" y="3077121"/>
                </a:moveTo>
                <a:lnTo>
                  <a:pt x="1482153" y="3077121"/>
                </a:lnTo>
                <a:lnTo>
                  <a:pt x="1434363" y="3075940"/>
                </a:lnTo>
                <a:lnTo>
                  <a:pt x="1387157" y="3072422"/>
                </a:lnTo>
                <a:lnTo>
                  <a:pt x="1340586" y="3066643"/>
                </a:lnTo>
                <a:lnTo>
                  <a:pt x="1294714" y="3058642"/>
                </a:lnTo>
                <a:lnTo>
                  <a:pt x="1249603" y="3048482"/>
                </a:lnTo>
                <a:lnTo>
                  <a:pt x="1205293" y="3036227"/>
                </a:lnTo>
                <a:lnTo>
                  <a:pt x="1161859" y="3021914"/>
                </a:lnTo>
                <a:lnTo>
                  <a:pt x="1119339" y="3005620"/>
                </a:lnTo>
                <a:lnTo>
                  <a:pt x="1077810" y="2987383"/>
                </a:lnTo>
                <a:lnTo>
                  <a:pt x="1037310" y="2967278"/>
                </a:lnTo>
                <a:lnTo>
                  <a:pt x="997902" y="2945346"/>
                </a:lnTo>
                <a:lnTo>
                  <a:pt x="959637" y="2921647"/>
                </a:lnTo>
                <a:lnTo>
                  <a:pt x="922578" y="2896235"/>
                </a:lnTo>
                <a:lnTo>
                  <a:pt x="886790" y="2869171"/>
                </a:lnTo>
                <a:lnTo>
                  <a:pt x="852297" y="2840507"/>
                </a:lnTo>
                <a:lnTo>
                  <a:pt x="819188" y="2810306"/>
                </a:lnTo>
                <a:lnTo>
                  <a:pt x="787514" y="2778620"/>
                </a:lnTo>
                <a:lnTo>
                  <a:pt x="757313" y="2745511"/>
                </a:lnTo>
                <a:lnTo>
                  <a:pt x="728662" y="2711018"/>
                </a:lnTo>
                <a:lnTo>
                  <a:pt x="701611" y="2675217"/>
                </a:lnTo>
                <a:lnTo>
                  <a:pt x="676198" y="2638145"/>
                </a:lnTo>
                <a:lnTo>
                  <a:pt x="652513" y="2599880"/>
                </a:lnTo>
                <a:lnTo>
                  <a:pt x="630580" y="2560459"/>
                </a:lnTo>
                <a:lnTo>
                  <a:pt x="610476" y="2519959"/>
                </a:lnTo>
                <a:lnTo>
                  <a:pt x="592239" y="2478405"/>
                </a:lnTo>
                <a:lnTo>
                  <a:pt x="575945" y="2435885"/>
                </a:lnTo>
                <a:lnTo>
                  <a:pt x="561644" y="2392438"/>
                </a:lnTo>
                <a:lnTo>
                  <a:pt x="549389" y="2348128"/>
                </a:lnTo>
                <a:lnTo>
                  <a:pt x="539229" y="2303005"/>
                </a:lnTo>
                <a:lnTo>
                  <a:pt x="531241" y="2257120"/>
                </a:lnTo>
                <a:lnTo>
                  <a:pt x="525449" y="2210549"/>
                </a:lnTo>
                <a:lnTo>
                  <a:pt x="521944" y="2163330"/>
                </a:lnTo>
                <a:lnTo>
                  <a:pt x="520763" y="2115515"/>
                </a:lnTo>
                <a:lnTo>
                  <a:pt x="522173" y="2065515"/>
                </a:lnTo>
                <a:lnTo>
                  <a:pt x="526275" y="2016480"/>
                </a:lnTo>
                <a:lnTo>
                  <a:pt x="532879" y="1968398"/>
                </a:lnTo>
                <a:lnTo>
                  <a:pt x="541782" y="1921281"/>
                </a:lnTo>
                <a:lnTo>
                  <a:pt x="552805" y="1875116"/>
                </a:lnTo>
                <a:lnTo>
                  <a:pt x="1101610" y="1875116"/>
                </a:lnTo>
                <a:lnTo>
                  <a:pt x="1145667" y="1987308"/>
                </a:lnTo>
                <a:lnTo>
                  <a:pt x="1171435" y="2031923"/>
                </a:lnTo>
                <a:lnTo>
                  <a:pt x="1204696" y="2069236"/>
                </a:lnTo>
                <a:lnTo>
                  <a:pt x="1244307" y="2098662"/>
                </a:lnTo>
                <a:lnTo>
                  <a:pt x="1289113" y="2119617"/>
                </a:lnTo>
                <a:lnTo>
                  <a:pt x="1337945" y="2131542"/>
                </a:lnTo>
                <a:lnTo>
                  <a:pt x="1382014" y="2235720"/>
                </a:lnTo>
                <a:lnTo>
                  <a:pt x="1602333" y="2143569"/>
                </a:lnTo>
                <a:lnTo>
                  <a:pt x="1558264" y="2039391"/>
                </a:lnTo>
                <a:lnTo>
                  <a:pt x="1584680" y="1997887"/>
                </a:lnTo>
                <a:lnTo>
                  <a:pt x="1601279" y="1951570"/>
                </a:lnTo>
                <a:lnTo>
                  <a:pt x="1607883" y="1902371"/>
                </a:lnTo>
                <a:lnTo>
                  <a:pt x="1604289" y="1852206"/>
                </a:lnTo>
                <a:lnTo>
                  <a:pt x="1590319" y="1803006"/>
                </a:lnTo>
                <a:lnTo>
                  <a:pt x="1081570" y="577545"/>
                </a:lnTo>
                <a:lnTo>
                  <a:pt x="1081570" y="1554581"/>
                </a:lnTo>
                <a:lnTo>
                  <a:pt x="1076667" y="1602879"/>
                </a:lnTo>
                <a:lnTo>
                  <a:pt x="1062609" y="1647926"/>
                </a:lnTo>
                <a:lnTo>
                  <a:pt x="1040384" y="1688757"/>
                </a:lnTo>
                <a:lnTo>
                  <a:pt x="1010970" y="1724367"/>
                </a:lnTo>
                <a:lnTo>
                  <a:pt x="975372" y="1753781"/>
                </a:lnTo>
                <a:lnTo>
                  <a:pt x="934554" y="1776018"/>
                </a:lnTo>
                <a:lnTo>
                  <a:pt x="889508" y="1790077"/>
                </a:lnTo>
                <a:lnTo>
                  <a:pt x="841222" y="1794992"/>
                </a:lnTo>
                <a:lnTo>
                  <a:pt x="792949" y="1790077"/>
                </a:lnTo>
                <a:lnTo>
                  <a:pt x="747903" y="1776018"/>
                </a:lnTo>
                <a:lnTo>
                  <a:pt x="707085" y="1753781"/>
                </a:lnTo>
                <a:lnTo>
                  <a:pt x="671474" y="1724367"/>
                </a:lnTo>
                <a:lnTo>
                  <a:pt x="642073" y="1688757"/>
                </a:lnTo>
                <a:lnTo>
                  <a:pt x="619848" y="1647926"/>
                </a:lnTo>
                <a:lnTo>
                  <a:pt x="605777" y="1602879"/>
                </a:lnTo>
                <a:lnTo>
                  <a:pt x="600875" y="1554581"/>
                </a:lnTo>
                <a:lnTo>
                  <a:pt x="605777" y="1506296"/>
                </a:lnTo>
                <a:lnTo>
                  <a:pt x="619848" y="1461249"/>
                </a:lnTo>
                <a:lnTo>
                  <a:pt x="642073" y="1420418"/>
                </a:lnTo>
                <a:lnTo>
                  <a:pt x="671474" y="1384808"/>
                </a:lnTo>
                <a:lnTo>
                  <a:pt x="707085" y="1355394"/>
                </a:lnTo>
                <a:lnTo>
                  <a:pt x="747903" y="1333157"/>
                </a:lnTo>
                <a:lnTo>
                  <a:pt x="792949" y="1319098"/>
                </a:lnTo>
                <a:lnTo>
                  <a:pt x="841222" y="1314183"/>
                </a:lnTo>
                <a:lnTo>
                  <a:pt x="889508" y="1319098"/>
                </a:lnTo>
                <a:lnTo>
                  <a:pt x="934554" y="1333157"/>
                </a:lnTo>
                <a:lnTo>
                  <a:pt x="975372" y="1355394"/>
                </a:lnTo>
                <a:lnTo>
                  <a:pt x="1010970" y="1384808"/>
                </a:lnTo>
                <a:lnTo>
                  <a:pt x="1040384" y="1420418"/>
                </a:lnTo>
                <a:lnTo>
                  <a:pt x="1062609" y="1461249"/>
                </a:lnTo>
                <a:lnTo>
                  <a:pt x="1076667" y="1506296"/>
                </a:lnTo>
                <a:lnTo>
                  <a:pt x="1081570" y="1554581"/>
                </a:lnTo>
                <a:lnTo>
                  <a:pt x="1081570" y="577545"/>
                </a:lnTo>
                <a:lnTo>
                  <a:pt x="913333" y="172288"/>
                </a:lnTo>
                <a:lnTo>
                  <a:pt x="801166" y="216369"/>
                </a:lnTo>
                <a:lnTo>
                  <a:pt x="713041" y="0"/>
                </a:lnTo>
                <a:lnTo>
                  <a:pt x="492721" y="92163"/>
                </a:lnTo>
                <a:lnTo>
                  <a:pt x="543306" y="216369"/>
                </a:lnTo>
                <a:lnTo>
                  <a:pt x="580847" y="308521"/>
                </a:lnTo>
                <a:lnTo>
                  <a:pt x="468680" y="352590"/>
                </a:lnTo>
                <a:lnTo>
                  <a:pt x="793153" y="1133894"/>
                </a:lnTo>
                <a:lnTo>
                  <a:pt x="755154" y="1161681"/>
                </a:lnTo>
                <a:lnTo>
                  <a:pt x="718273" y="1190929"/>
                </a:lnTo>
                <a:lnTo>
                  <a:pt x="682561" y="1221587"/>
                </a:lnTo>
                <a:lnTo>
                  <a:pt x="648081" y="1253629"/>
                </a:lnTo>
                <a:lnTo>
                  <a:pt x="614845" y="1286992"/>
                </a:lnTo>
                <a:lnTo>
                  <a:pt x="582917" y="1321638"/>
                </a:lnTo>
                <a:lnTo>
                  <a:pt x="552335" y="1357528"/>
                </a:lnTo>
                <a:lnTo>
                  <a:pt x="523138" y="1394612"/>
                </a:lnTo>
                <a:lnTo>
                  <a:pt x="495376" y="1432864"/>
                </a:lnTo>
                <a:lnTo>
                  <a:pt x="469087" y="1472222"/>
                </a:lnTo>
                <a:lnTo>
                  <a:pt x="444322" y="1512633"/>
                </a:lnTo>
                <a:lnTo>
                  <a:pt x="421119" y="1554086"/>
                </a:lnTo>
                <a:lnTo>
                  <a:pt x="399516" y="1596517"/>
                </a:lnTo>
                <a:lnTo>
                  <a:pt x="379577" y="1639874"/>
                </a:lnTo>
                <a:lnTo>
                  <a:pt x="361315" y="1684134"/>
                </a:lnTo>
                <a:lnTo>
                  <a:pt x="344805" y="1729244"/>
                </a:lnTo>
                <a:lnTo>
                  <a:pt x="330060" y="1775167"/>
                </a:lnTo>
                <a:lnTo>
                  <a:pt x="324586" y="1794992"/>
                </a:lnTo>
                <a:lnTo>
                  <a:pt x="317157" y="1821840"/>
                </a:lnTo>
                <a:lnTo>
                  <a:pt x="306108" y="1869249"/>
                </a:lnTo>
                <a:lnTo>
                  <a:pt x="296976" y="1917319"/>
                </a:lnTo>
                <a:lnTo>
                  <a:pt x="289788" y="1966023"/>
                </a:lnTo>
                <a:lnTo>
                  <a:pt x="284607" y="2015324"/>
                </a:lnTo>
                <a:lnTo>
                  <a:pt x="281470" y="2065172"/>
                </a:lnTo>
                <a:lnTo>
                  <a:pt x="280416" y="2115515"/>
                </a:lnTo>
                <a:lnTo>
                  <a:pt x="281470" y="2166480"/>
                </a:lnTo>
                <a:lnTo>
                  <a:pt x="284632" y="2216899"/>
                </a:lnTo>
                <a:lnTo>
                  <a:pt x="289839" y="2266734"/>
                </a:lnTo>
                <a:lnTo>
                  <a:pt x="297053" y="2315934"/>
                </a:lnTo>
                <a:lnTo>
                  <a:pt x="306235" y="2364486"/>
                </a:lnTo>
                <a:lnTo>
                  <a:pt x="317360" y="2412327"/>
                </a:lnTo>
                <a:lnTo>
                  <a:pt x="330352" y="2459405"/>
                </a:lnTo>
                <a:lnTo>
                  <a:pt x="345211" y="2505710"/>
                </a:lnTo>
                <a:lnTo>
                  <a:pt x="361861" y="2551176"/>
                </a:lnTo>
                <a:lnTo>
                  <a:pt x="380263" y="2595765"/>
                </a:lnTo>
                <a:lnTo>
                  <a:pt x="400405" y="2639441"/>
                </a:lnTo>
                <a:lnTo>
                  <a:pt x="422211" y="2682163"/>
                </a:lnTo>
                <a:lnTo>
                  <a:pt x="445668" y="2723883"/>
                </a:lnTo>
                <a:lnTo>
                  <a:pt x="470712" y="2764574"/>
                </a:lnTo>
                <a:lnTo>
                  <a:pt x="497319" y="2804172"/>
                </a:lnTo>
                <a:lnTo>
                  <a:pt x="525424" y="2842653"/>
                </a:lnTo>
                <a:lnTo>
                  <a:pt x="555015" y="2879979"/>
                </a:lnTo>
                <a:lnTo>
                  <a:pt x="586028" y="2916085"/>
                </a:lnTo>
                <a:lnTo>
                  <a:pt x="618439" y="2950946"/>
                </a:lnTo>
                <a:lnTo>
                  <a:pt x="652183" y="2984525"/>
                </a:lnTo>
                <a:lnTo>
                  <a:pt x="687247" y="3016770"/>
                </a:lnTo>
                <a:lnTo>
                  <a:pt x="723569" y="3047657"/>
                </a:lnTo>
                <a:lnTo>
                  <a:pt x="761111" y="3077121"/>
                </a:lnTo>
                <a:lnTo>
                  <a:pt x="0" y="3077121"/>
                </a:lnTo>
                <a:lnTo>
                  <a:pt x="0" y="3397656"/>
                </a:lnTo>
                <a:lnTo>
                  <a:pt x="2243264" y="3397656"/>
                </a:lnTo>
                <a:lnTo>
                  <a:pt x="2243264" y="3077121"/>
                </a:lnTo>
                <a:close/>
              </a:path>
            </a:pathLst>
          </a:custGeom>
          <a:solidFill>
            <a:srgbClr val="5B9BD4"/>
          </a:solidFill>
        </p:spPr>
        <p:txBody>
          <a:bodyPr wrap="square" lIns="0" tIns="0" rIns="0" bIns="0" rtlCol="0"/>
          <a:lstStyle/>
          <a:p>
            <a:endParaRPr/>
          </a:p>
        </p:txBody>
      </p:sp>
      <p:pic>
        <p:nvPicPr>
          <p:cNvPr id="9" name="object 9"/>
          <p:cNvPicPr/>
          <p:nvPr/>
        </p:nvPicPr>
        <p:blipFill>
          <a:blip r:embed="rId2" cstate="print"/>
          <a:stretch>
            <a:fillRect/>
          </a:stretch>
        </p:blipFill>
        <p:spPr>
          <a:xfrm>
            <a:off x="0" y="43"/>
            <a:ext cx="9052559" cy="6786499"/>
          </a:xfrm>
          <a:prstGeom prst="rect">
            <a:avLst/>
          </a:prstGeom>
        </p:spPr>
      </p:pic>
      <p:sp>
        <p:nvSpPr>
          <p:cNvPr id="10" name="object 10"/>
          <p:cNvSpPr txBox="1">
            <a:spLocks noGrp="1"/>
          </p:cNvSpPr>
          <p:nvPr>
            <p:ph type="title"/>
          </p:nvPr>
        </p:nvSpPr>
        <p:spPr>
          <a:xfrm>
            <a:off x="1732788" y="150964"/>
            <a:ext cx="5321935" cy="649605"/>
          </a:xfrm>
          <a:prstGeom prst="rect">
            <a:avLst/>
          </a:prstGeom>
          <a:solidFill>
            <a:srgbClr val="4471C4"/>
          </a:solidFill>
          <a:ln w="12700">
            <a:solidFill>
              <a:srgbClr val="2E528F"/>
            </a:solidFill>
          </a:ln>
        </p:spPr>
        <p:txBody>
          <a:bodyPr vert="horz" wrap="square" lIns="0" tIns="60325" rIns="0" bIns="0" rtlCol="0">
            <a:spAutoFit/>
          </a:bodyPr>
          <a:lstStyle/>
          <a:p>
            <a:pPr marL="8255" algn="ctr">
              <a:lnSpc>
                <a:spcPct val="100000"/>
              </a:lnSpc>
              <a:spcBef>
                <a:spcPts val="475"/>
              </a:spcBef>
            </a:pPr>
            <a:r>
              <a:rPr sz="3150" spc="-10" dirty="0">
                <a:latin typeface="Calibri"/>
                <a:cs typeface="Calibri"/>
              </a:rPr>
              <a:t>RESEARCH</a:t>
            </a:r>
            <a:r>
              <a:rPr sz="3150" spc="160" dirty="0">
                <a:latin typeface="Calibri"/>
                <a:cs typeface="Calibri"/>
              </a:rPr>
              <a:t> </a:t>
            </a:r>
            <a:r>
              <a:rPr sz="3150" spc="-15" dirty="0">
                <a:latin typeface="Calibri"/>
                <a:cs typeface="Calibri"/>
              </a:rPr>
              <a:t>ACTIVITY</a:t>
            </a:r>
            <a:endParaRPr sz="3150">
              <a:latin typeface="Calibri"/>
              <a:cs typeface="Calibri"/>
            </a:endParaRPr>
          </a:p>
        </p:txBody>
      </p:sp>
      <p:sp>
        <p:nvSpPr>
          <p:cNvPr id="11" name="object 11"/>
          <p:cNvSpPr txBox="1"/>
          <p:nvPr/>
        </p:nvSpPr>
        <p:spPr>
          <a:xfrm>
            <a:off x="2967989" y="784627"/>
            <a:ext cx="2938780" cy="2064385"/>
          </a:xfrm>
          <a:prstGeom prst="rect">
            <a:avLst/>
          </a:prstGeom>
        </p:spPr>
        <p:txBody>
          <a:bodyPr vert="horz" wrap="square" lIns="0" tIns="465455" rIns="0" bIns="0" rtlCol="0">
            <a:spAutoFit/>
          </a:bodyPr>
          <a:lstStyle/>
          <a:p>
            <a:pPr marL="735330">
              <a:lnSpc>
                <a:spcPct val="100000"/>
              </a:lnSpc>
              <a:spcBef>
                <a:spcPts val="3665"/>
              </a:spcBef>
            </a:pPr>
            <a:r>
              <a:rPr sz="6600" spc="15" dirty="0">
                <a:solidFill>
                  <a:srgbClr val="FFFFFF"/>
                </a:solidFill>
                <a:latin typeface="Arial MT"/>
                <a:cs typeface="Arial MT"/>
              </a:rPr>
              <a:t>4</a:t>
            </a:r>
            <a:r>
              <a:rPr sz="6600" spc="-295" dirty="0">
                <a:solidFill>
                  <a:srgbClr val="FFFFFF"/>
                </a:solidFill>
                <a:latin typeface="Arial MT"/>
                <a:cs typeface="Arial MT"/>
              </a:rPr>
              <a:t> </a:t>
            </a:r>
            <a:r>
              <a:rPr sz="6600" spc="15" dirty="0">
                <a:solidFill>
                  <a:srgbClr val="FFFFFF"/>
                </a:solidFill>
                <a:latin typeface="Arial MT"/>
                <a:cs typeface="Arial MT"/>
              </a:rPr>
              <a:t>5</a:t>
            </a:r>
            <a:r>
              <a:rPr sz="6600" spc="-290" dirty="0">
                <a:solidFill>
                  <a:srgbClr val="FFFFFF"/>
                </a:solidFill>
                <a:latin typeface="Arial MT"/>
                <a:cs typeface="Arial MT"/>
              </a:rPr>
              <a:t> </a:t>
            </a:r>
            <a:r>
              <a:rPr sz="5600" spc="10" dirty="0">
                <a:solidFill>
                  <a:srgbClr val="FFFFFF"/>
                </a:solidFill>
                <a:latin typeface="Calibri"/>
                <a:cs typeface="Calibri"/>
              </a:rPr>
              <a:t>+</a:t>
            </a:r>
            <a:endParaRPr sz="5600">
              <a:latin typeface="Calibri"/>
              <a:cs typeface="Calibri"/>
            </a:endParaRPr>
          </a:p>
          <a:p>
            <a:pPr algn="ctr">
              <a:lnSpc>
                <a:spcPct val="100000"/>
              </a:lnSpc>
              <a:spcBef>
                <a:spcPts val="700"/>
              </a:spcBef>
            </a:pPr>
            <a:r>
              <a:rPr sz="1300" i="1" spc="-5" dirty="0">
                <a:solidFill>
                  <a:srgbClr val="FFFFFF"/>
                </a:solidFill>
                <a:latin typeface="Arial"/>
                <a:cs typeface="Arial"/>
              </a:rPr>
              <a:t>i</a:t>
            </a:r>
            <a:r>
              <a:rPr sz="1300" i="1" spc="-75" dirty="0">
                <a:solidFill>
                  <a:srgbClr val="FFFFFF"/>
                </a:solidFill>
                <a:latin typeface="Arial"/>
                <a:cs typeface="Arial"/>
              </a:rPr>
              <a:t> </a:t>
            </a:r>
            <a:r>
              <a:rPr sz="1300" i="1" spc="-5" dirty="0">
                <a:solidFill>
                  <a:srgbClr val="FFFFFF"/>
                </a:solidFill>
                <a:latin typeface="Arial"/>
                <a:cs typeface="Arial"/>
              </a:rPr>
              <a:t>n</a:t>
            </a:r>
            <a:r>
              <a:rPr sz="1300" i="1" spc="-150" dirty="0">
                <a:solidFill>
                  <a:srgbClr val="FFFFFF"/>
                </a:solidFill>
                <a:latin typeface="Arial"/>
                <a:cs typeface="Arial"/>
              </a:rPr>
              <a:t> </a:t>
            </a:r>
            <a:r>
              <a:rPr sz="1300" i="1" spc="-5" dirty="0">
                <a:solidFill>
                  <a:srgbClr val="FFFFFF"/>
                </a:solidFill>
                <a:latin typeface="Arial"/>
                <a:cs typeface="Arial"/>
              </a:rPr>
              <a:t>n</a:t>
            </a:r>
            <a:r>
              <a:rPr sz="1300" i="1" spc="-150" dirty="0">
                <a:solidFill>
                  <a:srgbClr val="FFFFFF"/>
                </a:solidFill>
                <a:latin typeface="Arial"/>
                <a:cs typeface="Arial"/>
              </a:rPr>
              <a:t> </a:t>
            </a:r>
            <a:r>
              <a:rPr sz="1300" i="1" spc="-5" dirty="0">
                <a:solidFill>
                  <a:srgbClr val="FFFFFF"/>
                </a:solidFill>
                <a:latin typeface="Arial"/>
                <a:cs typeface="Arial"/>
              </a:rPr>
              <a:t>o</a:t>
            </a:r>
            <a:r>
              <a:rPr sz="1300" i="1" spc="-150" dirty="0">
                <a:solidFill>
                  <a:srgbClr val="FFFFFF"/>
                </a:solidFill>
                <a:latin typeface="Arial"/>
                <a:cs typeface="Arial"/>
              </a:rPr>
              <a:t> </a:t>
            </a:r>
            <a:r>
              <a:rPr sz="1300" i="1" spc="-5" dirty="0">
                <a:solidFill>
                  <a:srgbClr val="FFFFFF"/>
                </a:solidFill>
                <a:latin typeface="Arial"/>
                <a:cs typeface="Arial"/>
              </a:rPr>
              <a:t>v</a:t>
            </a:r>
            <a:r>
              <a:rPr sz="1300" i="1" spc="-150" dirty="0">
                <a:solidFill>
                  <a:srgbClr val="FFFFFF"/>
                </a:solidFill>
                <a:latin typeface="Arial"/>
                <a:cs typeface="Arial"/>
              </a:rPr>
              <a:t> </a:t>
            </a:r>
            <a:r>
              <a:rPr sz="1300" i="1" spc="-5" dirty="0">
                <a:solidFill>
                  <a:srgbClr val="FFFFFF"/>
                </a:solidFill>
                <a:latin typeface="Arial"/>
                <a:cs typeface="Arial"/>
              </a:rPr>
              <a:t>a</a:t>
            </a:r>
            <a:r>
              <a:rPr sz="1300" i="1" spc="-150" dirty="0">
                <a:solidFill>
                  <a:srgbClr val="FFFFFF"/>
                </a:solidFill>
                <a:latin typeface="Arial"/>
                <a:cs typeface="Arial"/>
              </a:rPr>
              <a:t> </a:t>
            </a:r>
            <a:r>
              <a:rPr sz="1300" i="1" spc="-5" dirty="0">
                <a:solidFill>
                  <a:srgbClr val="FFFFFF"/>
                </a:solidFill>
                <a:latin typeface="Arial"/>
                <a:cs typeface="Arial"/>
              </a:rPr>
              <a:t>t</a:t>
            </a:r>
            <a:r>
              <a:rPr sz="1300" i="1" spc="-145" dirty="0">
                <a:solidFill>
                  <a:srgbClr val="FFFFFF"/>
                </a:solidFill>
                <a:latin typeface="Arial"/>
                <a:cs typeface="Arial"/>
              </a:rPr>
              <a:t> </a:t>
            </a:r>
            <a:r>
              <a:rPr sz="1300" i="1" spc="-5" dirty="0">
                <a:solidFill>
                  <a:srgbClr val="FFFFFF"/>
                </a:solidFill>
                <a:latin typeface="Arial"/>
                <a:cs typeface="Arial"/>
              </a:rPr>
              <a:t>i</a:t>
            </a:r>
            <a:r>
              <a:rPr sz="1300" i="1" spc="-75" dirty="0">
                <a:solidFill>
                  <a:srgbClr val="FFFFFF"/>
                </a:solidFill>
                <a:latin typeface="Arial"/>
                <a:cs typeface="Arial"/>
              </a:rPr>
              <a:t> </a:t>
            </a:r>
            <a:r>
              <a:rPr sz="1300" i="1" spc="-5" dirty="0">
                <a:solidFill>
                  <a:srgbClr val="FFFFFF"/>
                </a:solidFill>
                <a:latin typeface="Arial"/>
                <a:cs typeface="Arial"/>
              </a:rPr>
              <a:t>v</a:t>
            </a:r>
            <a:r>
              <a:rPr sz="1300" i="1" spc="-150" dirty="0">
                <a:solidFill>
                  <a:srgbClr val="FFFFFF"/>
                </a:solidFill>
                <a:latin typeface="Arial"/>
                <a:cs typeface="Arial"/>
              </a:rPr>
              <a:t> </a:t>
            </a:r>
            <a:r>
              <a:rPr sz="1300" i="1" spc="-5" dirty="0">
                <a:solidFill>
                  <a:srgbClr val="FFFFFF"/>
                </a:solidFill>
                <a:latin typeface="Arial"/>
                <a:cs typeface="Arial"/>
              </a:rPr>
              <a:t>e</a:t>
            </a:r>
            <a:r>
              <a:rPr sz="1300" i="1" spc="345" dirty="0">
                <a:solidFill>
                  <a:srgbClr val="FFFFFF"/>
                </a:solidFill>
                <a:latin typeface="Arial"/>
                <a:cs typeface="Arial"/>
              </a:rPr>
              <a:t> </a:t>
            </a:r>
            <a:r>
              <a:rPr sz="1300" i="1" spc="-5" dirty="0">
                <a:solidFill>
                  <a:srgbClr val="FFFFFF"/>
                </a:solidFill>
                <a:latin typeface="Arial"/>
                <a:cs typeface="Arial"/>
              </a:rPr>
              <a:t>p</a:t>
            </a:r>
            <a:r>
              <a:rPr sz="1300" i="1" spc="-150" dirty="0">
                <a:solidFill>
                  <a:srgbClr val="FFFFFF"/>
                </a:solidFill>
                <a:latin typeface="Arial"/>
                <a:cs typeface="Arial"/>
              </a:rPr>
              <a:t> </a:t>
            </a:r>
            <a:r>
              <a:rPr sz="1300" i="1" spc="-5" dirty="0">
                <a:solidFill>
                  <a:srgbClr val="FFFFFF"/>
                </a:solidFill>
                <a:latin typeface="Arial"/>
                <a:cs typeface="Arial"/>
              </a:rPr>
              <a:t>r</a:t>
            </a:r>
            <a:r>
              <a:rPr sz="1300" i="1" spc="-150" dirty="0">
                <a:solidFill>
                  <a:srgbClr val="FFFFFF"/>
                </a:solidFill>
                <a:latin typeface="Arial"/>
                <a:cs typeface="Arial"/>
              </a:rPr>
              <a:t> </a:t>
            </a:r>
            <a:r>
              <a:rPr sz="1300" i="1" spc="-5" dirty="0">
                <a:solidFill>
                  <a:srgbClr val="FFFFFF"/>
                </a:solidFill>
                <a:latin typeface="Arial"/>
                <a:cs typeface="Arial"/>
              </a:rPr>
              <a:t>o</a:t>
            </a:r>
            <a:r>
              <a:rPr sz="1300" i="1" spc="-150" dirty="0">
                <a:solidFill>
                  <a:srgbClr val="FFFFFF"/>
                </a:solidFill>
                <a:latin typeface="Arial"/>
                <a:cs typeface="Arial"/>
              </a:rPr>
              <a:t> </a:t>
            </a:r>
            <a:r>
              <a:rPr sz="1300" i="1" spc="-5" dirty="0">
                <a:solidFill>
                  <a:srgbClr val="FFFFFF"/>
                </a:solidFill>
                <a:latin typeface="Arial"/>
                <a:cs typeface="Arial"/>
              </a:rPr>
              <a:t>d</a:t>
            </a:r>
            <a:r>
              <a:rPr sz="1300" i="1" spc="-145" dirty="0">
                <a:solidFill>
                  <a:srgbClr val="FFFFFF"/>
                </a:solidFill>
                <a:latin typeface="Arial"/>
                <a:cs typeface="Arial"/>
              </a:rPr>
              <a:t> </a:t>
            </a:r>
            <a:r>
              <a:rPr sz="1300" i="1" spc="-5" dirty="0">
                <a:solidFill>
                  <a:srgbClr val="FFFFFF"/>
                </a:solidFill>
                <a:latin typeface="Arial"/>
                <a:cs typeface="Arial"/>
              </a:rPr>
              <a:t>u</a:t>
            </a:r>
            <a:r>
              <a:rPr sz="1300" i="1" spc="-150" dirty="0">
                <a:solidFill>
                  <a:srgbClr val="FFFFFF"/>
                </a:solidFill>
                <a:latin typeface="Arial"/>
                <a:cs typeface="Arial"/>
              </a:rPr>
              <a:t> </a:t>
            </a:r>
            <a:r>
              <a:rPr sz="1300" i="1" spc="-5" dirty="0">
                <a:solidFill>
                  <a:srgbClr val="FFFFFF"/>
                </a:solidFill>
                <a:latin typeface="Arial"/>
                <a:cs typeface="Arial"/>
              </a:rPr>
              <a:t>c</a:t>
            </a:r>
            <a:r>
              <a:rPr sz="1300" i="1" spc="-150" dirty="0">
                <a:solidFill>
                  <a:srgbClr val="FFFFFF"/>
                </a:solidFill>
                <a:latin typeface="Arial"/>
                <a:cs typeface="Arial"/>
              </a:rPr>
              <a:t> </a:t>
            </a:r>
            <a:r>
              <a:rPr sz="1300" i="1" spc="-5" dirty="0">
                <a:solidFill>
                  <a:srgbClr val="FFFFFF"/>
                </a:solidFill>
                <a:latin typeface="Arial"/>
                <a:cs typeface="Arial"/>
              </a:rPr>
              <a:t>t</a:t>
            </a:r>
            <a:r>
              <a:rPr sz="1300" i="1" spc="-150" dirty="0">
                <a:solidFill>
                  <a:srgbClr val="FFFFFF"/>
                </a:solidFill>
                <a:latin typeface="Arial"/>
                <a:cs typeface="Arial"/>
              </a:rPr>
              <a:t> </a:t>
            </a:r>
            <a:r>
              <a:rPr sz="1300" i="1" spc="-5" dirty="0">
                <a:solidFill>
                  <a:srgbClr val="FFFFFF"/>
                </a:solidFill>
                <a:latin typeface="Arial"/>
                <a:cs typeface="Arial"/>
              </a:rPr>
              <a:t>s</a:t>
            </a:r>
            <a:r>
              <a:rPr sz="1300" i="1" spc="225" dirty="0">
                <a:solidFill>
                  <a:srgbClr val="FFFFFF"/>
                </a:solidFill>
                <a:latin typeface="Arial"/>
                <a:cs typeface="Arial"/>
              </a:rPr>
              <a:t> </a:t>
            </a:r>
            <a:r>
              <a:rPr sz="1300" i="1" spc="-5" dirty="0">
                <a:solidFill>
                  <a:srgbClr val="FFFFFF"/>
                </a:solidFill>
                <a:latin typeface="Arial"/>
                <a:cs typeface="Arial"/>
              </a:rPr>
              <a:t>p</a:t>
            </a:r>
            <a:r>
              <a:rPr sz="1300" i="1" spc="-150" dirty="0">
                <a:solidFill>
                  <a:srgbClr val="FFFFFF"/>
                </a:solidFill>
                <a:latin typeface="Arial"/>
                <a:cs typeface="Arial"/>
              </a:rPr>
              <a:t> </a:t>
            </a:r>
            <a:r>
              <a:rPr sz="1300" i="1" spc="-5" dirty="0">
                <a:solidFill>
                  <a:srgbClr val="FFFFFF"/>
                </a:solidFill>
                <a:latin typeface="Arial"/>
                <a:cs typeface="Arial"/>
              </a:rPr>
              <a:t>e</a:t>
            </a:r>
            <a:r>
              <a:rPr sz="1300" i="1" spc="-150" dirty="0">
                <a:solidFill>
                  <a:srgbClr val="FFFFFF"/>
                </a:solidFill>
                <a:latin typeface="Arial"/>
                <a:cs typeface="Arial"/>
              </a:rPr>
              <a:t> </a:t>
            </a:r>
            <a:r>
              <a:rPr sz="1300" i="1" spc="-5" dirty="0">
                <a:solidFill>
                  <a:srgbClr val="FFFFFF"/>
                </a:solidFill>
                <a:latin typeface="Arial"/>
                <a:cs typeface="Arial"/>
              </a:rPr>
              <a:t>r</a:t>
            </a:r>
            <a:r>
              <a:rPr sz="1300" i="1" spc="430" dirty="0">
                <a:solidFill>
                  <a:srgbClr val="FFFFFF"/>
                </a:solidFill>
                <a:latin typeface="Arial"/>
                <a:cs typeface="Arial"/>
              </a:rPr>
              <a:t> </a:t>
            </a:r>
            <a:r>
              <a:rPr sz="1300" i="1" spc="100" dirty="0">
                <a:solidFill>
                  <a:srgbClr val="FFFFFF"/>
                </a:solidFill>
                <a:latin typeface="Arial"/>
                <a:cs typeface="Arial"/>
              </a:rPr>
              <a:t>year</a:t>
            </a:r>
            <a:r>
              <a:rPr sz="1300" i="1" spc="505" dirty="0">
                <a:solidFill>
                  <a:srgbClr val="FFFFFF"/>
                </a:solidFill>
                <a:latin typeface="Arial"/>
                <a:cs typeface="Arial"/>
              </a:rPr>
              <a:t> </a:t>
            </a:r>
            <a:r>
              <a:rPr sz="900" i="1" spc="10" dirty="0">
                <a:solidFill>
                  <a:srgbClr val="FFFFFF"/>
                </a:solidFill>
                <a:latin typeface="Arial"/>
                <a:cs typeface="Arial"/>
              </a:rPr>
              <a:t>-</a:t>
            </a:r>
            <a:endParaRPr sz="900">
              <a:latin typeface="Arial"/>
              <a:cs typeface="Arial"/>
            </a:endParaRPr>
          </a:p>
          <a:p>
            <a:pPr marL="40005" algn="ctr">
              <a:lnSpc>
                <a:spcPct val="100000"/>
              </a:lnSpc>
              <a:spcBef>
                <a:spcPts val="745"/>
              </a:spcBef>
            </a:pPr>
            <a:r>
              <a:rPr sz="1300" i="1" spc="210" dirty="0">
                <a:solidFill>
                  <a:srgbClr val="FFFFFF"/>
                </a:solidFill>
                <a:latin typeface="Arial"/>
                <a:cs typeface="Arial"/>
              </a:rPr>
              <a:t>patent</a:t>
            </a:r>
            <a:r>
              <a:rPr sz="1300" i="1" spc="-5" dirty="0">
                <a:solidFill>
                  <a:srgbClr val="FFFFFF"/>
                </a:solidFill>
                <a:latin typeface="Arial"/>
                <a:cs typeface="Arial"/>
              </a:rPr>
              <a:t>s</a:t>
            </a:r>
            <a:r>
              <a:rPr sz="1300" i="1" dirty="0">
                <a:solidFill>
                  <a:srgbClr val="FFFFFF"/>
                </a:solidFill>
                <a:latin typeface="Arial"/>
                <a:cs typeface="Arial"/>
              </a:rPr>
              <a:t> </a:t>
            </a:r>
            <a:r>
              <a:rPr sz="1300" i="1" spc="55" dirty="0">
                <a:solidFill>
                  <a:srgbClr val="FFFFFF"/>
                </a:solidFill>
                <a:latin typeface="Arial"/>
                <a:cs typeface="Arial"/>
              </a:rPr>
              <a:t> </a:t>
            </a:r>
            <a:r>
              <a:rPr sz="1300" i="1" spc="210" dirty="0">
                <a:solidFill>
                  <a:srgbClr val="FFFFFF"/>
                </a:solidFill>
                <a:latin typeface="Arial"/>
                <a:cs typeface="Arial"/>
              </a:rPr>
              <a:t>o</a:t>
            </a:r>
            <a:r>
              <a:rPr sz="1300" i="1" spc="-5" dirty="0">
                <a:solidFill>
                  <a:srgbClr val="FFFFFF"/>
                </a:solidFill>
                <a:latin typeface="Arial"/>
                <a:cs typeface="Arial"/>
              </a:rPr>
              <a:t>n</a:t>
            </a:r>
            <a:r>
              <a:rPr sz="1300" i="1" dirty="0">
                <a:solidFill>
                  <a:srgbClr val="FFFFFF"/>
                </a:solidFill>
                <a:latin typeface="Arial"/>
                <a:cs typeface="Arial"/>
              </a:rPr>
              <a:t> </a:t>
            </a:r>
            <a:r>
              <a:rPr sz="1300" i="1" spc="-150" dirty="0">
                <a:solidFill>
                  <a:srgbClr val="FFFFFF"/>
                </a:solidFill>
                <a:latin typeface="Arial"/>
                <a:cs typeface="Arial"/>
              </a:rPr>
              <a:t> </a:t>
            </a:r>
            <a:r>
              <a:rPr sz="1300" i="1" spc="-5" dirty="0">
                <a:solidFill>
                  <a:srgbClr val="FFFFFF"/>
                </a:solidFill>
                <a:latin typeface="Arial"/>
                <a:cs typeface="Arial"/>
              </a:rPr>
              <a:t>i</a:t>
            </a:r>
            <a:r>
              <a:rPr sz="1300" i="1" spc="-75" dirty="0">
                <a:solidFill>
                  <a:srgbClr val="FFFFFF"/>
                </a:solidFill>
                <a:latin typeface="Arial"/>
                <a:cs typeface="Arial"/>
              </a:rPr>
              <a:t> </a:t>
            </a:r>
            <a:r>
              <a:rPr sz="1300" i="1" spc="-5" dirty="0">
                <a:solidFill>
                  <a:srgbClr val="FFFFFF"/>
                </a:solidFill>
                <a:latin typeface="Arial"/>
                <a:cs typeface="Arial"/>
              </a:rPr>
              <a:t>n</a:t>
            </a:r>
            <a:r>
              <a:rPr sz="1300" i="1" spc="-150" dirty="0">
                <a:solidFill>
                  <a:srgbClr val="FFFFFF"/>
                </a:solidFill>
                <a:latin typeface="Arial"/>
                <a:cs typeface="Arial"/>
              </a:rPr>
              <a:t> </a:t>
            </a:r>
            <a:r>
              <a:rPr sz="1300" i="1" spc="-5" dirty="0">
                <a:solidFill>
                  <a:srgbClr val="FFFFFF"/>
                </a:solidFill>
                <a:latin typeface="Arial"/>
                <a:cs typeface="Arial"/>
              </a:rPr>
              <a:t>v</a:t>
            </a:r>
            <a:r>
              <a:rPr sz="1300" i="1" spc="-150" dirty="0">
                <a:solidFill>
                  <a:srgbClr val="FFFFFF"/>
                </a:solidFill>
                <a:latin typeface="Arial"/>
                <a:cs typeface="Arial"/>
              </a:rPr>
              <a:t> </a:t>
            </a:r>
            <a:r>
              <a:rPr sz="1300" i="1" spc="-5" dirty="0">
                <a:solidFill>
                  <a:srgbClr val="FFFFFF"/>
                </a:solidFill>
                <a:latin typeface="Arial"/>
                <a:cs typeface="Arial"/>
              </a:rPr>
              <a:t>e</a:t>
            </a:r>
            <a:r>
              <a:rPr sz="1300" i="1" spc="-150" dirty="0">
                <a:solidFill>
                  <a:srgbClr val="FFFFFF"/>
                </a:solidFill>
                <a:latin typeface="Arial"/>
                <a:cs typeface="Arial"/>
              </a:rPr>
              <a:t> </a:t>
            </a:r>
            <a:r>
              <a:rPr sz="1300" i="1" spc="-5" dirty="0">
                <a:solidFill>
                  <a:srgbClr val="FFFFFF"/>
                </a:solidFill>
                <a:latin typeface="Arial"/>
                <a:cs typeface="Arial"/>
              </a:rPr>
              <a:t>n</a:t>
            </a:r>
            <a:r>
              <a:rPr sz="1300" i="1" spc="-150" dirty="0">
                <a:solidFill>
                  <a:srgbClr val="FFFFFF"/>
                </a:solidFill>
                <a:latin typeface="Arial"/>
                <a:cs typeface="Arial"/>
              </a:rPr>
              <a:t> </a:t>
            </a:r>
            <a:r>
              <a:rPr sz="1300" i="1" spc="-5" dirty="0">
                <a:solidFill>
                  <a:srgbClr val="FFFFFF"/>
                </a:solidFill>
                <a:latin typeface="Arial"/>
                <a:cs typeface="Arial"/>
              </a:rPr>
              <a:t>t</a:t>
            </a:r>
            <a:r>
              <a:rPr sz="1300" i="1" spc="-150" dirty="0">
                <a:solidFill>
                  <a:srgbClr val="FFFFFF"/>
                </a:solidFill>
                <a:latin typeface="Arial"/>
                <a:cs typeface="Arial"/>
              </a:rPr>
              <a:t> </a:t>
            </a:r>
            <a:r>
              <a:rPr sz="1300" i="1" spc="-5" dirty="0">
                <a:solidFill>
                  <a:srgbClr val="FFFFFF"/>
                </a:solidFill>
                <a:latin typeface="Arial"/>
                <a:cs typeface="Arial"/>
              </a:rPr>
              <a:t>i</a:t>
            </a:r>
            <a:r>
              <a:rPr sz="1300" i="1" spc="-75" dirty="0">
                <a:solidFill>
                  <a:srgbClr val="FFFFFF"/>
                </a:solidFill>
                <a:latin typeface="Arial"/>
                <a:cs typeface="Arial"/>
              </a:rPr>
              <a:t> </a:t>
            </a:r>
            <a:r>
              <a:rPr sz="1300" i="1" spc="-5" dirty="0">
                <a:solidFill>
                  <a:srgbClr val="FFFFFF"/>
                </a:solidFill>
                <a:latin typeface="Arial"/>
                <a:cs typeface="Arial"/>
              </a:rPr>
              <a:t>o</a:t>
            </a:r>
            <a:r>
              <a:rPr sz="1300" i="1" spc="-150" dirty="0">
                <a:solidFill>
                  <a:srgbClr val="FFFFFF"/>
                </a:solidFill>
                <a:latin typeface="Arial"/>
                <a:cs typeface="Arial"/>
              </a:rPr>
              <a:t> </a:t>
            </a:r>
            <a:r>
              <a:rPr sz="1300" i="1" spc="-5" dirty="0">
                <a:solidFill>
                  <a:srgbClr val="FFFFFF"/>
                </a:solidFill>
                <a:latin typeface="Arial"/>
                <a:cs typeface="Arial"/>
              </a:rPr>
              <a:t>n</a:t>
            </a:r>
            <a:r>
              <a:rPr sz="1300" i="1" spc="-150" dirty="0">
                <a:solidFill>
                  <a:srgbClr val="FFFFFF"/>
                </a:solidFill>
                <a:latin typeface="Arial"/>
                <a:cs typeface="Arial"/>
              </a:rPr>
              <a:t> </a:t>
            </a:r>
            <a:r>
              <a:rPr sz="1300" i="1" spc="-5" dirty="0">
                <a:solidFill>
                  <a:srgbClr val="FFFFFF"/>
                </a:solidFill>
                <a:latin typeface="Arial"/>
                <a:cs typeface="Arial"/>
              </a:rPr>
              <a:t>s</a:t>
            </a:r>
            <a:endParaRPr sz="1300">
              <a:latin typeface="Arial"/>
              <a:cs typeface="Arial"/>
            </a:endParaRPr>
          </a:p>
        </p:txBody>
      </p:sp>
      <p:sp>
        <p:nvSpPr>
          <p:cNvPr id="12" name="object 12"/>
          <p:cNvSpPr txBox="1"/>
          <p:nvPr/>
        </p:nvSpPr>
        <p:spPr>
          <a:xfrm>
            <a:off x="1297686" y="3222053"/>
            <a:ext cx="2089150" cy="990600"/>
          </a:xfrm>
          <a:prstGeom prst="rect">
            <a:avLst/>
          </a:prstGeom>
        </p:spPr>
        <p:txBody>
          <a:bodyPr vert="horz" wrap="square" lIns="0" tIns="12700" rIns="0" bIns="0" rtlCol="0">
            <a:spAutoFit/>
          </a:bodyPr>
          <a:lstStyle/>
          <a:p>
            <a:pPr marR="36195" algn="ctr">
              <a:lnSpc>
                <a:spcPct val="100000"/>
              </a:lnSpc>
              <a:spcBef>
                <a:spcPts val="100"/>
              </a:spcBef>
            </a:pPr>
            <a:r>
              <a:rPr sz="2450" i="1" dirty="0">
                <a:solidFill>
                  <a:srgbClr val="FFFFFF"/>
                </a:solidFill>
                <a:latin typeface="Verdana"/>
                <a:cs typeface="Verdana"/>
              </a:rPr>
              <a:t>9</a:t>
            </a:r>
            <a:r>
              <a:rPr sz="2450" i="1" spc="-260" dirty="0">
                <a:solidFill>
                  <a:srgbClr val="FFFFFF"/>
                </a:solidFill>
                <a:latin typeface="Verdana"/>
                <a:cs typeface="Verdana"/>
              </a:rPr>
              <a:t> </a:t>
            </a:r>
            <a:r>
              <a:rPr sz="2200" i="1" spc="15" dirty="0">
                <a:solidFill>
                  <a:srgbClr val="FFFFFF"/>
                </a:solidFill>
                <a:latin typeface="Calibri"/>
                <a:cs typeface="Calibri"/>
              </a:rPr>
              <a:t>+</a:t>
            </a:r>
            <a:r>
              <a:rPr sz="2200" i="1" spc="45" dirty="0">
                <a:solidFill>
                  <a:srgbClr val="FFFFFF"/>
                </a:solidFill>
                <a:latin typeface="Calibri"/>
                <a:cs typeface="Calibri"/>
              </a:rPr>
              <a:t> </a:t>
            </a:r>
            <a:r>
              <a:rPr sz="2450" i="1" dirty="0">
                <a:solidFill>
                  <a:srgbClr val="FFFFFF"/>
                </a:solidFill>
                <a:latin typeface="Verdana"/>
                <a:cs typeface="Verdana"/>
              </a:rPr>
              <a:t>1</a:t>
            </a:r>
            <a:endParaRPr sz="2450">
              <a:latin typeface="Verdana"/>
              <a:cs typeface="Verdana"/>
            </a:endParaRPr>
          </a:p>
          <a:p>
            <a:pPr algn="ctr">
              <a:lnSpc>
                <a:spcPct val="100000"/>
              </a:lnSpc>
              <a:spcBef>
                <a:spcPts val="1265"/>
              </a:spcBef>
            </a:pPr>
            <a:r>
              <a:rPr sz="1200" i="1" spc="80" dirty="0">
                <a:solidFill>
                  <a:srgbClr val="FFFFFF"/>
                </a:solidFill>
                <a:latin typeface="Trebuchet MS"/>
                <a:cs typeface="Trebuchet MS"/>
              </a:rPr>
              <a:t>research</a:t>
            </a:r>
            <a:r>
              <a:rPr sz="1200" i="1" spc="25" dirty="0">
                <a:solidFill>
                  <a:srgbClr val="FFFFFF"/>
                </a:solidFill>
                <a:latin typeface="Trebuchet MS"/>
                <a:cs typeface="Trebuchet MS"/>
              </a:rPr>
              <a:t> </a:t>
            </a:r>
            <a:r>
              <a:rPr sz="1200" i="1" spc="75" dirty="0">
                <a:solidFill>
                  <a:srgbClr val="FFFFFF"/>
                </a:solidFill>
                <a:latin typeface="Trebuchet MS"/>
                <a:cs typeface="Trebuchet MS"/>
              </a:rPr>
              <a:t>laboratories</a:t>
            </a:r>
            <a:r>
              <a:rPr sz="1200" i="1" spc="409" dirty="0">
                <a:solidFill>
                  <a:srgbClr val="FFFFFF"/>
                </a:solidFill>
                <a:latin typeface="Trebuchet MS"/>
                <a:cs typeface="Trebuchet MS"/>
              </a:rPr>
              <a:t> </a:t>
            </a:r>
            <a:r>
              <a:rPr sz="1200" i="1" spc="75" dirty="0">
                <a:solidFill>
                  <a:srgbClr val="FFFFFF"/>
                </a:solidFill>
                <a:latin typeface="Trebuchet MS"/>
                <a:cs typeface="Trebuchet MS"/>
              </a:rPr>
              <a:t>and</a:t>
            </a:r>
            <a:endParaRPr sz="1200">
              <a:latin typeface="Trebuchet MS"/>
              <a:cs typeface="Trebuchet MS"/>
            </a:endParaRPr>
          </a:p>
          <a:p>
            <a:pPr algn="ctr">
              <a:lnSpc>
                <a:spcPct val="100000"/>
              </a:lnSpc>
              <a:spcBef>
                <a:spcPts val="509"/>
              </a:spcBef>
            </a:pPr>
            <a:r>
              <a:rPr sz="1200" i="1" spc="60" dirty="0">
                <a:solidFill>
                  <a:srgbClr val="FFFFFF"/>
                </a:solidFill>
                <a:latin typeface="Trebuchet MS"/>
                <a:cs typeface="Trebuchet MS"/>
              </a:rPr>
              <a:t>institution</a:t>
            </a:r>
            <a:endParaRPr sz="1200">
              <a:latin typeface="Trebuchet MS"/>
              <a:cs typeface="Trebuchet MS"/>
            </a:endParaRPr>
          </a:p>
        </p:txBody>
      </p:sp>
      <p:sp>
        <p:nvSpPr>
          <p:cNvPr id="13" name="object 13"/>
          <p:cNvSpPr txBox="1"/>
          <p:nvPr/>
        </p:nvSpPr>
        <p:spPr>
          <a:xfrm>
            <a:off x="6438519" y="3207892"/>
            <a:ext cx="2133600" cy="1000125"/>
          </a:xfrm>
          <a:prstGeom prst="rect">
            <a:avLst/>
          </a:prstGeom>
        </p:spPr>
        <p:txBody>
          <a:bodyPr vert="horz" wrap="square" lIns="0" tIns="12700" rIns="0" bIns="0" rtlCol="0">
            <a:spAutoFit/>
          </a:bodyPr>
          <a:lstStyle/>
          <a:p>
            <a:pPr marR="126364" algn="ctr">
              <a:lnSpc>
                <a:spcPct val="100000"/>
              </a:lnSpc>
              <a:spcBef>
                <a:spcPts val="100"/>
              </a:spcBef>
            </a:pPr>
            <a:r>
              <a:rPr sz="2450" i="1" dirty="0">
                <a:solidFill>
                  <a:srgbClr val="FFFFFF"/>
                </a:solidFill>
                <a:latin typeface="Verdana"/>
                <a:cs typeface="Verdana"/>
              </a:rPr>
              <a:t>1</a:t>
            </a:r>
            <a:endParaRPr sz="2450">
              <a:latin typeface="Verdana"/>
              <a:cs typeface="Verdana"/>
            </a:endParaRPr>
          </a:p>
          <a:p>
            <a:pPr marL="10160" algn="ctr">
              <a:lnSpc>
                <a:spcPct val="100000"/>
              </a:lnSpc>
              <a:spcBef>
                <a:spcPts val="1340"/>
              </a:spcBef>
            </a:pPr>
            <a:r>
              <a:rPr sz="1200" i="1" spc="65" dirty="0">
                <a:solidFill>
                  <a:srgbClr val="FFFFFF"/>
                </a:solidFill>
                <a:latin typeface="Trebuchet MS"/>
                <a:cs typeface="Trebuchet MS"/>
              </a:rPr>
              <a:t>University</a:t>
            </a:r>
            <a:endParaRPr sz="1200">
              <a:latin typeface="Trebuchet MS"/>
              <a:cs typeface="Trebuchet MS"/>
            </a:endParaRPr>
          </a:p>
          <a:p>
            <a:pPr algn="ctr">
              <a:lnSpc>
                <a:spcPct val="100000"/>
              </a:lnSpc>
              <a:spcBef>
                <a:spcPts val="505"/>
              </a:spcBef>
            </a:pPr>
            <a:r>
              <a:rPr sz="1200" i="1" spc="60" dirty="0">
                <a:solidFill>
                  <a:srgbClr val="FFFFFF"/>
                </a:solidFill>
                <a:latin typeface="Trebuchet MS"/>
                <a:cs typeface="Trebuchet MS"/>
              </a:rPr>
              <a:t>Center</a:t>
            </a:r>
            <a:r>
              <a:rPr sz="1200" i="1" spc="185" dirty="0">
                <a:solidFill>
                  <a:srgbClr val="FFFFFF"/>
                </a:solidFill>
                <a:latin typeface="Trebuchet MS"/>
                <a:cs typeface="Trebuchet MS"/>
              </a:rPr>
              <a:t> </a:t>
            </a:r>
            <a:r>
              <a:rPr sz="1200" i="1" spc="10" dirty="0">
                <a:solidFill>
                  <a:srgbClr val="FFFFFF"/>
                </a:solidFill>
                <a:latin typeface="Trebuchet MS"/>
                <a:cs typeface="Trebuchet MS"/>
              </a:rPr>
              <a:t>for</a:t>
            </a:r>
            <a:r>
              <a:rPr sz="1200" i="1" spc="-20" dirty="0">
                <a:solidFill>
                  <a:srgbClr val="FFFFFF"/>
                </a:solidFill>
                <a:latin typeface="Trebuchet MS"/>
                <a:cs typeface="Trebuchet MS"/>
              </a:rPr>
              <a:t> </a:t>
            </a:r>
            <a:r>
              <a:rPr sz="1200" i="1" spc="70" dirty="0">
                <a:solidFill>
                  <a:srgbClr val="FFFFFF"/>
                </a:solidFill>
                <a:latin typeface="Trebuchet MS"/>
                <a:cs typeface="Trebuchet MS"/>
              </a:rPr>
              <a:t>Dental</a:t>
            </a:r>
            <a:r>
              <a:rPr sz="1200" i="1" spc="90" dirty="0">
                <a:solidFill>
                  <a:srgbClr val="FFFFFF"/>
                </a:solidFill>
                <a:latin typeface="Trebuchet MS"/>
                <a:cs typeface="Trebuchet MS"/>
              </a:rPr>
              <a:t> </a:t>
            </a:r>
            <a:r>
              <a:rPr sz="1200" i="1" spc="80" dirty="0">
                <a:solidFill>
                  <a:srgbClr val="FFFFFF"/>
                </a:solidFill>
                <a:latin typeface="Trebuchet MS"/>
                <a:cs typeface="Trebuchet MS"/>
              </a:rPr>
              <a:t>Research</a:t>
            </a:r>
            <a:endParaRPr sz="1200">
              <a:latin typeface="Trebuchet MS"/>
              <a:cs typeface="Trebuchet MS"/>
            </a:endParaRPr>
          </a:p>
        </p:txBody>
      </p:sp>
      <p:sp>
        <p:nvSpPr>
          <p:cNvPr id="14" name="object 14"/>
          <p:cNvSpPr txBox="1"/>
          <p:nvPr/>
        </p:nvSpPr>
        <p:spPr>
          <a:xfrm>
            <a:off x="1288288" y="5025072"/>
            <a:ext cx="1710055" cy="944880"/>
          </a:xfrm>
          <a:prstGeom prst="rect">
            <a:avLst/>
          </a:prstGeom>
        </p:spPr>
        <p:txBody>
          <a:bodyPr vert="horz" wrap="square" lIns="0" tIns="12700" rIns="0" bIns="0" rtlCol="0">
            <a:spAutoFit/>
          </a:bodyPr>
          <a:lstStyle/>
          <a:p>
            <a:pPr marL="250190">
              <a:lnSpc>
                <a:spcPct val="100000"/>
              </a:lnSpc>
              <a:spcBef>
                <a:spcPts val="100"/>
              </a:spcBef>
            </a:pPr>
            <a:r>
              <a:rPr sz="2450" i="1" dirty="0">
                <a:solidFill>
                  <a:srgbClr val="FFFFFF"/>
                </a:solidFill>
                <a:latin typeface="Verdana"/>
                <a:cs typeface="Verdana"/>
              </a:rPr>
              <a:t>2</a:t>
            </a:r>
            <a:r>
              <a:rPr sz="2450" i="1" spc="100" dirty="0">
                <a:solidFill>
                  <a:srgbClr val="FFFFFF"/>
                </a:solidFill>
                <a:latin typeface="Verdana"/>
                <a:cs typeface="Verdana"/>
              </a:rPr>
              <a:t> </a:t>
            </a:r>
            <a:r>
              <a:rPr sz="2450" i="1" dirty="0">
                <a:solidFill>
                  <a:srgbClr val="FFFFFF"/>
                </a:solidFill>
                <a:latin typeface="Verdana"/>
                <a:cs typeface="Verdana"/>
              </a:rPr>
              <a:t>0</a:t>
            </a:r>
            <a:r>
              <a:rPr sz="2450" i="1" spc="-260" dirty="0">
                <a:solidFill>
                  <a:srgbClr val="FFFFFF"/>
                </a:solidFill>
                <a:latin typeface="Verdana"/>
                <a:cs typeface="Verdana"/>
              </a:rPr>
              <a:t> </a:t>
            </a:r>
            <a:r>
              <a:rPr sz="2450" i="1" dirty="0">
                <a:solidFill>
                  <a:srgbClr val="FFFFFF"/>
                </a:solidFill>
                <a:latin typeface="Verdana"/>
                <a:cs typeface="Verdana"/>
              </a:rPr>
              <a:t>0</a:t>
            </a:r>
            <a:r>
              <a:rPr sz="2450" i="1" spc="-260" dirty="0">
                <a:solidFill>
                  <a:srgbClr val="FFFFFF"/>
                </a:solidFill>
                <a:latin typeface="Verdana"/>
                <a:cs typeface="Verdana"/>
              </a:rPr>
              <a:t> </a:t>
            </a:r>
            <a:r>
              <a:rPr sz="2450" i="1" dirty="0">
                <a:solidFill>
                  <a:srgbClr val="FFFFFF"/>
                </a:solidFill>
                <a:latin typeface="Verdana"/>
                <a:cs typeface="Verdana"/>
              </a:rPr>
              <a:t>0</a:t>
            </a:r>
            <a:r>
              <a:rPr sz="2450" i="1" spc="-254" dirty="0">
                <a:solidFill>
                  <a:srgbClr val="FFFFFF"/>
                </a:solidFill>
                <a:latin typeface="Verdana"/>
                <a:cs typeface="Verdana"/>
              </a:rPr>
              <a:t> </a:t>
            </a:r>
            <a:r>
              <a:rPr sz="2200" i="1" spc="15" dirty="0">
                <a:solidFill>
                  <a:srgbClr val="FFFFFF"/>
                </a:solidFill>
                <a:latin typeface="Calibri"/>
                <a:cs typeface="Calibri"/>
              </a:rPr>
              <a:t>+</a:t>
            </a:r>
            <a:endParaRPr sz="2200">
              <a:latin typeface="Calibri"/>
              <a:cs typeface="Calibri"/>
            </a:endParaRPr>
          </a:p>
          <a:p>
            <a:pPr marL="12700" marR="5080" indent="484505">
              <a:lnSpc>
                <a:spcPct val="135200"/>
              </a:lnSpc>
              <a:spcBef>
                <a:spcPts val="400"/>
              </a:spcBef>
            </a:pPr>
            <a:r>
              <a:rPr sz="1200" i="1" spc="65" dirty="0">
                <a:solidFill>
                  <a:srgbClr val="FFFFFF"/>
                </a:solidFill>
                <a:latin typeface="Trebuchet MS"/>
                <a:cs typeface="Trebuchet MS"/>
              </a:rPr>
              <a:t>scientific </a:t>
            </a:r>
            <a:r>
              <a:rPr sz="1200" i="1" spc="70" dirty="0">
                <a:solidFill>
                  <a:srgbClr val="FFFFFF"/>
                </a:solidFill>
                <a:latin typeface="Trebuchet MS"/>
                <a:cs typeface="Trebuchet MS"/>
              </a:rPr>
              <a:t> </a:t>
            </a:r>
            <a:r>
              <a:rPr sz="1200" i="1" spc="60" dirty="0">
                <a:solidFill>
                  <a:srgbClr val="FFFFFF"/>
                </a:solidFill>
                <a:latin typeface="Trebuchet MS"/>
                <a:cs typeface="Trebuchet MS"/>
              </a:rPr>
              <a:t>publications</a:t>
            </a:r>
            <a:r>
              <a:rPr sz="1200" i="1" spc="430" dirty="0">
                <a:solidFill>
                  <a:srgbClr val="FFFFFF"/>
                </a:solidFill>
                <a:latin typeface="Trebuchet MS"/>
                <a:cs typeface="Trebuchet MS"/>
              </a:rPr>
              <a:t> </a:t>
            </a:r>
            <a:r>
              <a:rPr sz="1200" i="1" spc="40" dirty="0">
                <a:solidFill>
                  <a:srgbClr val="FFFFFF"/>
                </a:solidFill>
                <a:latin typeface="Trebuchet MS"/>
                <a:cs typeface="Trebuchet MS"/>
              </a:rPr>
              <a:t>per</a:t>
            </a:r>
            <a:r>
              <a:rPr sz="1200" i="1" spc="55" dirty="0">
                <a:solidFill>
                  <a:srgbClr val="FFFFFF"/>
                </a:solidFill>
                <a:latin typeface="Trebuchet MS"/>
                <a:cs typeface="Trebuchet MS"/>
              </a:rPr>
              <a:t> </a:t>
            </a:r>
            <a:r>
              <a:rPr sz="1200" i="1" spc="75" dirty="0">
                <a:solidFill>
                  <a:srgbClr val="FFFFFF"/>
                </a:solidFill>
                <a:latin typeface="Trebuchet MS"/>
                <a:cs typeface="Trebuchet MS"/>
              </a:rPr>
              <a:t>year</a:t>
            </a:r>
            <a:endParaRPr sz="1200">
              <a:latin typeface="Trebuchet MS"/>
              <a:cs typeface="Trebuchet MS"/>
            </a:endParaRPr>
          </a:p>
        </p:txBody>
      </p:sp>
      <p:sp>
        <p:nvSpPr>
          <p:cNvPr id="15" name="object 15"/>
          <p:cNvSpPr txBox="1"/>
          <p:nvPr/>
        </p:nvSpPr>
        <p:spPr>
          <a:xfrm>
            <a:off x="6906768" y="4987963"/>
            <a:ext cx="1215390" cy="810895"/>
          </a:xfrm>
          <a:prstGeom prst="rect">
            <a:avLst/>
          </a:prstGeom>
        </p:spPr>
        <p:txBody>
          <a:bodyPr vert="horz" wrap="square" lIns="0" tIns="161925" rIns="0" bIns="0" rtlCol="0">
            <a:spAutoFit/>
          </a:bodyPr>
          <a:lstStyle/>
          <a:p>
            <a:pPr marL="50800" algn="ctr">
              <a:lnSpc>
                <a:spcPct val="100000"/>
              </a:lnSpc>
              <a:spcBef>
                <a:spcPts val="1275"/>
              </a:spcBef>
            </a:pPr>
            <a:r>
              <a:rPr sz="2450" i="1" dirty="0">
                <a:solidFill>
                  <a:srgbClr val="FFFFFF"/>
                </a:solidFill>
                <a:latin typeface="Verdana"/>
                <a:cs typeface="Verdana"/>
              </a:rPr>
              <a:t>2</a:t>
            </a:r>
            <a:r>
              <a:rPr sz="2450" i="1" spc="-260" dirty="0">
                <a:solidFill>
                  <a:srgbClr val="FFFFFF"/>
                </a:solidFill>
                <a:latin typeface="Verdana"/>
                <a:cs typeface="Verdana"/>
              </a:rPr>
              <a:t> </a:t>
            </a:r>
            <a:r>
              <a:rPr sz="2450" i="1" dirty="0">
                <a:solidFill>
                  <a:srgbClr val="FFFFFF"/>
                </a:solidFill>
                <a:latin typeface="Verdana"/>
                <a:cs typeface="Verdana"/>
              </a:rPr>
              <a:t>0</a:t>
            </a:r>
            <a:endParaRPr sz="2450">
              <a:latin typeface="Verdana"/>
              <a:cs typeface="Verdana"/>
            </a:endParaRPr>
          </a:p>
          <a:p>
            <a:pPr algn="ctr">
              <a:lnSpc>
                <a:spcPct val="100000"/>
              </a:lnSpc>
              <a:spcBef>
                <a:spcPts val="620"/>
              </a:spcBef>
            </a:pPr>
            <a:r>
              <a:rPr sz="1200" i="1" spc="80" dirty="0">
                <a:solidFill>
                  <a:srgbClr val="FFFFFF"/>
                </a:solidFill>
                <a:latin typeface="Trebuchet MS"/>
                <a:cs typeface="Trebuchet MS"/>
              </a:rPr>
              <a:t>grants</a:t>
            </a:r>
            <a:r>
              <a:rPr sz="1200" i="1" spc="50" dirty="0">
                <a:solidFill>
                  <a:srgbClr val="FFFFFF"/>
                </a:solidFill>
                <a:latin typeface="Trebuchet MS"/>
                <a:cs typeface="Trebuchet MS"/>
              </a:rPr>
              <a:t> </a:t>
            </a:r>
            <a:r>
              <a:rPr sz="1200" i="1" spc="45" dirty="0">
                <a:solidFill>
                  <a:srgbClr val="FFFFFF"/>
                </a:solidFill>
                <a:latin typeface="Trebuchet MS"/>
                <a:cs typeface="Trebuchet MS"/>
              </a:rPr>
              <a:t>per</a:t>
            </a:r>
            <a:r>
              <a:rPr sz="1200" i="1" spc="35" dirty="0">
                <a:solidFill>
                  <a:srgbClr val="FFFFFF"/>
                </a:solidFill>
                <a:latin typeface="Trebuchet MS"/>
                <a:cs typeface="Trebuchet MS"/>
              </a:rPr>
              <a:t> </a:t>
            </a:r>
            <a:r>
              <a:rPr sz="1200" i="1" spc="70" dirty="0">
                <a:solidFill>
                  <a:srgbClr val="FFFFFF"/>
                </a:solidFill>
                <a:latin typeface="Trebuchet MS"/>
                <a:cs typeface="Trebuchet MS"/>
              </a:rPr>
              <a:t>year</a:t>
            </a:r>
            <a:endParaRPr sz="1200">
              <a:latin typeface="Trebuchet MS"/>
              <a:cs typeface="Trebuchet M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8186" y="284683"/>
            <a:ext cx="5948680" cy="695960"/>
          </a:xfrm>
          <a:prstGeom prst="rect">
            <a:avLst/>
          </a:prstGeom>
        </p:spPr>
        <p:txBody>
          <a:bodyPr vert="horz" wrap="square" lIns="0" tIns="12700" rIns="0" bIns="0" rtlCol="0">
            <a:spAutoFit/>
          </a:bodyPr>
          <a:lstStyle/>
          <a:p>
            <a:pPr marL="12700">
              <a:lnSpc>
                <a:spcPct val="100000"/>
              </a:lnSpc>
              <a:spcBef>
                <a:spcPts val="100"/>
              </a:spcBef>
            </a:pPr>
            <a:r>
              <a:rPr spc="130" dirty="0">
                <a:solidFill>
                  <a:srgbClr val="1F4E79"/>
                </a:solidFill>
              </a:rPr>
              <a:t>Current</a:t>
            </a:r>
            <a:r>
              <a:rPr spc="175" dirty="0">
                <a:solidFill>
                  <a:srgbClr val="1F4E79"/>
                </a:solidFill>
              </a:rPr>
              <a:t> </a:t>
            </a:r>
            <a:r>
              <a:rPr spc="140" dirty="0">
                <a:solidFill>
                  <a:srgbClr val="1F4E79"/>
                </a:solidFill>
              </a:rPr>
              <a:t>announcement</a:t>
            </a:r>
          </a:p>
        </p:txBody>
      </p:sp>
      <p:sp>
        <p:nvSpPr>
          <p:cNvPr id="3" name="object 3"/>
          <p:cNvSpPr/>
          <p:nvPr/>
        </p:nvSpPr>
        <p:spPr>
          <a:xfrm>
            <a:off x="4048252" y="2354452"/>
            <a:ext cx="4188460" cy="27940"/>
          </a:xfrm>
          <a:custGeom>
            <a:avLst/>
            <a:gdLst/>
            <a:ahLst/>
            <a:cxnLst/>
            <a:rect l="l" t="t" r="r" b="b"/>
            <a:pathLst>
              <a:path w="4188459" h="27939">
                <a:moveTo>
                  <a:pt x="4187952" y="0"/>
                </a:moveTo>
                <a:lnTo>
                  <a:pt x="0" y="0"/>
                </a:lnTo>
                <a:lnTo>
                  <a:pt x="0" y="27432"/>
                </a:lnTo>
                <a:lnTo>
                  <a:pt x="4187952" y="27432"/>
                </a:lnTo>
                <a:lnTo>
                  <a:pt x="4187952" y="0"/>
                </a:lnTo>
                <a:close/>
              </a:path>
            </a:pathLst>
          </a:custGeom>
          <a:solidFill>
            <a:srgbClr val="000000"/>
          </a:solidFill>
        </p:spPr>
        <p:txBody>
          <a:bodyPr wrap="square" lIns="0" tIns="0" rIns="0" bIns="0" rtlCol="0"/>
          <a:lstStyle/>
          <a:p>
            <a:endParaRPr/>
          </a:p>
        </p:txBody>
      </p:sp>
      <p:sp>
        <p:nvSpPr>
          <p:cNvPr id="4" name="object 4"/>
          <p:cNvSpPr txBox="1"/>
          <p:nvPr/>
        </p:nvSpPr>
        <p:spPr>
          <a:xfrm>
            <a:off x="312750" y="1566418"/>
            <a:ext cx="8163559" cy="3403600"/>
          </a:xfrm>
          <a:prstGeom prst="rect">
            <a:avLst/>
          </a:prstGeom>
        </p:spPr>
        <p:txBody>
          <a:bodyPr vert="horz" wrap="square" lIns="0" tIns="61594" rIns="0" bIns="0" rtlCol="0">
            <a:spAutoFit/>
          </a:bodyPr>
          <a:lstStyle/>
          <a:p>
            <a:pPr marL="562610" marR="203835" indent="-512445" algn="just">
              <a:lnSpc>
                <a:spcPts val="3030"/>
              </a:lnSpc>
              <a:spcBef>
                <a:spcPts val="484"/>
              </a:spcBef>
              <a:buAutoNum type="arabicPeriod"/>
              <a:tabLst>
                <a:tab pos="563245" algn="l"/>
              </a:tabLst>
            </a:pPr>
            <a:r>
              <a:rPr sz="2800" spc="-15" dirty="0">
                <a:latin typeface="Calibri"/>
                <a:cs typeface="Calibri"/>
              </a:rPr>
              <a:t>Students </a:t>
            </a:r>
            <a:r>
              <a:rPr sz="2800" u="heavy" spc="-5" dirty="0">
                <a:uFill>
                  <a:solidFill>
                    <a:srgbClr val="000000"/>
                  </a:solidFill>
                </a:uFill>
                <a:latin typeface="Calibri"/>
                <a:cs typeface="Calibri"/>
              </a:rPr>
              <a:t>who are </a:t>
            </a:r>
            <a:r>
              <a:rPr sz="2800" u="heavy" dirty="0">
                <a:uFill>
                  <a:solidFill>
                    <a:srgbClr val="000000"/>
                  </a:solidFill>
                </a:uFill>
                <a:latin typeface="Calibri"/>
                <a:cs typeface="Calibri"/>
              </a:rPr>
              <a:t>in </a:t>
            </a:r>
            <a:r>
              <a:rPr sz="2800" u="heavy" spc="-20" dirty="0">
                <a:uFill>
                  <a:solidFill>
                    <a:srgbClr val="000000"/>
                  </a:solidFill>
                </a:uFill>
                <a:latin typeface="Calibri"/>
                <a:cs typeface="Calibri"/>
              </a:rPr>
              <a:t>Saint-Petersburg </a:t>
            </a:r>
            <a:r>
              <a:rPr sz="2800" spc="-10" dirty="0">
                <a:latin typeface="Calibri"/>
                <a:cs typeface="Calibri"/>
              </a:rPr>
              <a:t>have </a:t>
            </a:r>
            <a:r>
              <a:rPr sz="2800" spc="5" dirty="0">
                <a:latin typeface="Calibri"/>
                <a:cs typeface="Calibri"/>
              </a:rPr>
              <a:t>to </a:t>
            </a:r>
            <a:r>
              <a:rPr sz="2800" spc="-5" dirty="0">
                <a:latin typeface="Calibri"/>
                <a:cs typeface="Calibri"/>
              </a:rPr>
              <a:t>come </a:t>
            </a:r>
            <a:r>
              <a:rPr sz="2800" spc="-620" dirty="0">
                <a:latin typeface="Calibri"/>
                <a:cs typeface="Calibri"/>
              </a:rPr>
              <a:t> </a:t>
            </a:r>
            <a:r>
              <a:rPr sz="2800" dirty="0">
                <a:latin typeface="Calibri"/>
                <a:cs typeface="Calibri"/>
              </a:rPr>
              <a:t>to </a:t>
            </a:r>
            <a:r>
              <a:rPr sz="2800" spc="-10" dirty="0">
                <a:latin typeface="Calibri"/>
                <a:cs typeface="Calibri"/>
              </a:rPr>
              <a:t>the dean </a:t>
            </a:r>
            <a:r>
              <a:rPr sz="2800" dirty="0">
                <a:latin typeface="Calibri"/>
                <a:cs typeface="Calibri"/>
              </a:rPr>
              <a:t>office </a:t>
            </a:r>
            <a:r>
              <a:rPr sz="2800" spc="15" dirty="0">
                <a:latin typeface="Calibri"/>
                <a:cs typeface="Calibri"/>
              </a:rPr>
              <a:t>on</a:t>
            </a:r>
            <a:r>
              <a:rPr sz="2800" spc="20" dirty="0">
                <a:latin typeface="Calibri"/>
                <a:cs typeface="Calibri"/>
              </a:rPr>
              <a:t> </a:t>
            </a:r>
            <a:r>
              <a:rPr sz="2800" b="1" spc="10" dirty="0">
                <a:latin typeface="Calibri"/>
                <a:cs typeface="Calibri"/>
              </a:rPr>
              <a:t>the </a:t>
            </a:r>
            <a:r>
              <a:rPr sz="2800" b="1" spc="15" dirty="0">
                <a:latin typeface="Calibri"/>
                <a:cs typeface="Calibri"/>
              </a:rPr>
              <a:t>1st/2</a:t>
            </a:r>
            <a:r>
              <a:rPr sz="2775" b="1" spc="22" baseline="25525" dirty="0">
                <a:latin typeface="Calibri"/>
                <a:cs typeface="Calibri"/>
              </a:rPr>
              <a:t>nd</a:t>
            </a:r>
            <a:r>
              <a:rPr sz="2800" b="1" spc="15" dirty="0">
                <a:latin typeface="Calibri"/>
                <a:cs typeface="Calibri"/>
              </a:rPr>
              <a:t>/3</a:t>
            </a:r>
            <a:r>
              <a:rPr sz="2775" b="1" spc="22" baseline="25525" dirty="0">
                <a:latin typeface="Calibri"/>
                <a:cs typeface="Calibri"/>
              </a:rPr>
              <a:t>rd </a:t>
            </a:r>
            <a:r>
              <a:rPr sz="2800" b="1" dirty="0">
                <a:latin typeface="Calibri"/>
                <a:cs typeface="Calibri"/>
              </a:rPr>
              <a:t>of </a:t>
            </a:r>
            <a:r>
              <a:rPr lang="en-US" sz="2800" b="1" spc="10" dirty="0" smtClean="0">
                <a:latin typeface="Calibri"/>
                <a:cs typeface="Calibri"/>
              </a:rPr>
              <a:t>October </a:t>
            </a:r>
            <a:r>
              <a:rPr sz="2800" b="1" u="heavy" spc="15" dirty="0" smtClean="0">
                <a:uFill>
                  <a:solidFill>
                    <a:srgbClr val="000000"/>
                  </a:solidFill>
                </a:uFill>
                <a:latin typeface="Calibri"/>
                <a:cs typeface="Calibri"/>
              </a:rPr>
              <a:t>202</a:t>
            </a:r>
            <a:r>
              <a:rPr lang="en-US" sz="2800" b="1" u="heavy" spc="5" dirty="0" smtClean="0">
                <a:uFill>
                  <a:solidFill>
                    <a:srgbClr val="000000"/>
                  </a:solidFill>
                </a:uFill>
                <a:latin typeface="Calibri"/>
                <a:cs typeface="Calibri"/>
              </a:rPr>
              <a:t>4</a:t>
            </a:r>
            <a:r>
              <a:rPr sz="2800" b="1" u="heavy" spc="-45" dirty="0" smtClean="0">
                <a:uFill>
                  <a:solidFill>
                    <a:srgbClr val="000000"/>
                  </a:solidFill>
                </a:uFill>
                <a:latin typeface="Calibri"/>
                <a:cs typeface="Calibri"/>
              </a:rPr>
              <a:t> </a:t>
            </a:r>
            <a:r>
              <a:rPr sz="2800" b="1" u="heavy" spc="-15" dirty="0">
                <a:uFill>
                  <a:solidFill>
                    <a:srgbClr val="000000"/>
                  </a:solidFill>
                </a:uFill>
                <a:latin typeface="Calibri"/>
                <a:cs typeface="Calibri"/>
              </a:rPr>
              <a:t>a</a:t>
            </a:r>
            <a:r>
              <a:rPr sz="2800" b="1" u="heavy" spc="5" dirty="0">
                <a:uFill>
                  <a:solidFill>
                    <a:srgbClr val="000000"/>
                  </a:solidFill>
                </a:uFill>
                <a:latin typeface="Calibri"/>
                <a:cs typeface="Calibri"/>
              </a:rPr>
              <a:t>nd</a:t>
            </a:r>
            <a:r>
              <a:rPr sz="2800" b="1" u="heavy" spc="20" dirty="0">
                <a:uFill>
                  <a:solidFill>
                    <a:srgbClr val="000000"/>
                  </a:solidFill>
                </a:uFill>
                <a:latin typeface="Calibri"/>
                <a:cs typeface="Calibri"/>
              </a:rPr>
              <a:t> </a:t>
            </a:r>
            <a:r>
              <a:rPr sz="2800" b="1" u="heavy" spc="5" dirty="0">
                <a:uFill>
                  <a:solidFill>
                    <a:srgbClr val="000000"/>
                  </a:solidFill>
                </a:uFill>
                <a:latin typeface="Calibri"/>
                <a:cs typeface="Calibri"/>
              </a:rPr>
              <a:t>b</a:t>
            </a:r>
            <a:r>
              <a:rPr sz="2800" b="1" u="heavy" spc="15" dirty="0">
                <a:uFill>
                  <a:solidFill>
                    <a:srgbClr val="000000"/>
                  </a:solidFill>
                </a:uFill>
                <a:latin typeface="Calibri"/>
                <a:cs typeface="Calibri"/>
              </a:rPr>
              <a:t>r</a:t>
            </a:r>
            <a:r>
              <a:rPr sz="2800" b="1" u="heavy" spc="25" dirty="0">
                <a:uFill>
                  <a:solidFill>
                    <a:srgbClr val="000000"/>
                  </a:solidFill>
                </a:uFill>
                <a:latin typeface="Calibri"/>
                <a:cs typeface="Calibri"/>
              </a:rPr>
              <a:t>i</a:t>
            </a:r>
            <a:r>
              <a:rPr sz="2800" b="1" u="heavy" spc="5" dirty="0">
                <a:uFill>
                  <a:solidFill>
                    <a:srgbClr val="000000"/>
                  </a:solidFill>
                </a:uFill>
                <a:latin typeface="Calibri"/>
                <a:cs typeface="Calibri"/>
              </a:rPr>
              <a:t>ng</a:t>
            </a:r>
            <a:r>
              <a:rPr sz="2800" b="1" u="heavy" spc="-85" dirty="0">
                <a:uFill>
                  <a:solidFill>
                    <a:srgbClr val="000000"/>
                  </a:solidFill>
                </a:uFill>
                <a:latin typeface="Calibri"/>
                <a:cs typeface="Calibri"/>
              </a:rPr>
              <a:t> </a:t>
            </a:r>
            <a:r>
              <a:rPr sz="2800" b="1" u="heavy" spc="5" dirty="0">
                <a:uFill>
                  <a:solidFill>
                    <a:srgbClr val="000000"/>
                  </a:solidFill>
                </a:uFill>
                <a:latin typeface="Calibri"/>
                <a:cs typeface="Calibri"/>
              </a:rPr>
              <a:t>3</a:t>
            </a:r>
            <a:r>
              <a:rPr sz="2800" b="1" u="heavy" spc="25" dirty="0">
                <a:uFill>
                  <a:solidFill>
                    <a:srgbClr val="000000"/>
                  </a:solidFill>
                </a:uFill>
                <a:latin typeface="Calibri"/>
                <a:cs typeface="Calibri"/>
              </a:rPr>
              <a:t> </a:t>
            </a:r>
            <a:r>
              <a:rPr sz="2800" b="1" u="heavy" spc="20" dirty="0">
                <a:uFill>
                  <a:solidFill>
                    <a:srgbClr val="000000"/>
                  </a:solidFill>
                </a:uFill>
                <a:latin typeface="Calibri"/>
                <a:cs typeface="Calibri"/>
              </a:rPr>
              <a:t>m</a:t>
            </a:r>
            <a:r>
              <a:rPr sz="2800" b="1" u="heavy" spc="-15" dirty="0">
                <a:uFill>
                  <a:solidFill>
                    <a:srgbClr val="000000"/>
                  </a:solidFill>
                </a:uFill>
                <a:latin typeface="Calibri"/>
                <a:cs typeface="Calibri"/>
              </a:rPr>
              <a:t>a</a:t>
            </a:r>
            <a:r>
              <a:rPr sz="2800" b="1" u="heavy" spc="30" dirty="0">
                <a:uFill>
                  <a:solidFill>
                    <a:srgbClr val="000000"/>
                  </a:solidFill>
                </a:uFill>
                <a:latin typeface="Calibri"/>
                <a:cs typeface="Calibri"/>
              </a:rPr>
              <a:t>tt</a:t>
            </a:r>
            <a:r>
              <a:rPr sz="2800" b="1" u="heavy" spc="5" dirty="0">
                <a:uFill>
                  <a:solidFill>
                    <a:srgbClr val="000000"/>
                  </a:solidFill>
                </a:uFill>
                <a:latin typeface="Calibri"/>
                <a:cs typeface="Calibri"/>
              </a:rPr>
              <a:t>e</a:t>
            </a:r>
            <a:r>
              <a:rPr sz="2800" b="1" u="heavy" spc="-180" dirty="0">
                <a:uFill>
                  <a:solidFill>
                    <a:srgbClr val="000000"/>
                  </a:solidFill>
                </a:uFill>
                <a:latin typeface="Calibri"/>
                <a:cs typeface="Calibri"/>
              </a:rPr>
              <a:t> </a:t>
            </a:r>
            <a:r>
              <a:rPr sz="2800" b="1" u="heavy" spc="5" dirty="0">
                <a:uFill>
                  <a:solidFill>
                    <a:srgbClr val="000000"/>
                  </a:solidFill>
                </a:uFill>
                <a:latin typeface="Calibri"/>
                <a:cs typeface="Calibri"/>
              </a:rPr>
              <a:t>p</a:t>
            </a:r>
            <a:r>
              <a:rPr sz="2800" b="1" u="heavy" spc="10" dirty="0">
                <a:uFill>
                  <a:solidFill>
                    <a:srgbClr val="000000"/>
                  </a:solidFill>
                </a:uFill>
                <a:latin typeface="Calibri"/>
                <a:cs typeface="Calibri"/>
              </a:rPr>
              <a:t>h</a:t>
            </a:r>
            <a:r>
              <a:rPr sz="2800" b="1" u="heavy" spc="5" dirty="0">
                <a:uFill>
                  <a:solidFill>
                    <a:srgbClr val="000000"/>
                  </a:solidFill>
                </a:uFill>
                <a:latin typeface="Calibri"/>
                <a:cs typeface="Calibri"/>
              </a:rPr>
              <a:t>o</a:t>
            </a:r>
            <a:r>
              <a:rPr sz="2800" b="1" u="heavy" spc="30" dirty="0">
                <a:uFill>
                  <a:solidFill>
                    <a:srgbClr val="000000"/>
                  </a:solidFill>
                </a:uFill>
                <a:latin typeface="Calibri"/>
                <a:cs typeface="Calibri"/>
              </a:rPr>
              <a:t>t</a:t>
            </a:r>
            <a:r>
              <a:rPr sz="2800" b="1" u="heavy" dirty="0">
                <a:uFill>
                  <a:solidFill>
                    <a:srgbClr val="000000"/>
                  </a:solidFill>
                </a:uFill>
                <a:latin typeface="Calibri"/>
                <a:cs typeface="Calibri"/>
              </a:rPr>
              <a:t>os</a:t>
            </a:r>
            <a:r>
              <a:rPr sz="2800" b="1" spc="-85" dirty="0">
                <a:latin typeface="Calibri"/>
                <a:cs typeface="Calibri"/>
              </a:rPr>
              <a:t> </a:t>
            </a:r>
            <a:r>
              <a:rPr sz="2800" spc="5" dirty="0">
                <a:latin typeface="Calibri"/>
                <a:cs typeface="Calibri"/>
              </a:rPr>
              <a:t>(</a:t>
            </a:r>
            <a:r>
              <a:rPr sz="2800" spc="15" dirty="0">
                <a:latin typeface="Calibri"/>
                <a:cs typeface="Calibri"/>
              </a:rPr>
              <a:t>3</a:t>
            </a:r>
            <a:r>
              <a:rPr sz="2800" spc="-25" dirty="0">
                <a:latin typeface="Calibri"/>
                <a:cs typeface="Calibri"/>
              </a:rPr>
              <a:t>*</a:t>
            </a:r>
            <a:r>
              <a:rPr sz="2800" spc="5" dirty="0">
                <a:latin typeface="Calibri"/>
                <a:cs typeface="Calibri"/>
              </a:rPr>
              <a:t>4</a:t>
            </a:r>
            <a:r>
              <a:rPr sz="2800" spc="-35" dirty="0">
                <a:latin typeface="Calibri"/>
                <a:cs typeface="Calibri"/>
              </a:rPr>
              <a:t> </a:t>
            </a:r>
            <a:r>
              <a:rPr sz="2800" spc="-20" dirty="0">
                <a:latin typeface="Calibri"/>
                <a:cs typeface="Calibri"/>
              </a:rPr>
              <a:t>s</a:t>
            </a:r>
            <a:r>
              <a:rPr sz="2800" spc="-10" dirty="0">
                <a:latin typeface="Calibri"/>
                <a:cs typeface="Calibri"/>
              </a:rPr>
              <a:t>m</a:t>
            </a:r>
            <a:r>
              <a:rPr sz="2800" dirty="0">
                <a:latin typeface="Calibri"/>
                <a:cs typeface="Calibri"/>
              </a:rPr>
              <a:t>,</a:t>
            </a:r>
            <a:r>
              <a:rPr sz="2800" spc="25" dirty="0">
                <a:latin typeface="Calibri"/>
                <a:cs typeface="Calibri"/>
              </a:rPr>
              <a:t> </a:t>
            </a:r>
            <a:r>
              <a:rPr sz="2800" spc="-35" dirty="0">
                <a:latin typeface="Calibri"/>
                <a:cs typeface="Calibri"/>
              </a:rPr>
              <a:t>b</a:t>
            </a:r>
            <a:r>
              <a:rPr sz="2800" dirty="0">
                <a:latin typeface="Calibri"/>
                <a:cs typeface="Calibri"/>
              </a:rPr>
              <a:t>l</a:t>
            </a:r>
            <a:r>
              <a:rPr sz="2800" spc="25" dirty="0">
                <a:latin typeface="Calibri"/>
                <a:cs typeface="Calibri"/>
              </a:rPr>
              <a:t>a</a:t>
            </a:r>
            <a:r>
              <a:rPr sz="2800" spc="-40" dirty="0">
                <a:latin typeface="Calibri"/>
                <a:cs typeface="Calibri"/>
              </a:rPr>
              <a:t>c</a:t>
            </a:r>
            <a:r>
              <a:rPr sz="2800" dirty="0">
                <a:latin typeface="Calibri"/>
                <a:cs typeface="Calibri"/>
              </a:rPr>
              <a:t>k</a:t>
            </a:r>
            <a:r>
              <a:rPr sz="2800" spc="25" dirty="0">
                <a:latin typeface="Calibri"/>
                <a:cs typeface="Calibri"/>
              </a:rPr>
              <a:t> </a:t>
            </a:r>
            <a:r>
              <a:rPr sz="2800" spc="20" dirty="0">
                <a:latin typeface="Calibri"/>
                <a:cs typeface="Calibri"/>
              </a:rPr>
              <a:t>a</a:t>
            </a:r>
            <a:r>
              <a:rPr sz="2800" spc="-35" dirty="0">
                <a:latin typeface="Calibri"/>
                <a:cs typeface="Calibri"/>
              </a:rPr>
              <a:t>n</a:t>
            </a:r>
            <a:r>
              <a:rPr sz="2800" dirty="0">
                <a:latin typeface="Calibri"/>
                <a:cs typeface="Calibri"/>
              </a:rPr>
              <a:t>d  </a:t>
            </a:r>
            <a:r>
              <a:rPr sz="2800" spc="-10" dirty="0">
                <a:latin typeface="Calibri"/>
                <a:cs typeface="Calibri"/>
              </a:rPr>
              <a:t>white)</a:t>
            </a:r>
            <a:r>
              <a:rPr sz="2800" spc="15" dirty="0">
                <a:latin typeface="Calibri"/>
                <a:cs typeface="Calibri"/>
              </a:rPr>
              <a:t> </a:t>
            </a:r>
            <a:r>
              <a:rPr sz="2800" spc="-15" dirty="0">
                <a:latin typeface="Calibri"/>
                <a:cs typeface="Calibri"/>
              </a:rPr>
              <a:t>for</a:t>
            </a:r>
            <a:r>
              <a:rPr sz="2800" spc="-35" dirty="0">
                <a:latin typeface="Calibri"/>
                <a:cs typeface="Calibri"/>
              </a:rPr>
              <a:t> </a:t>
            </a:r>
            <a:r>
              <a:rPr sz="2800" dirty="0">
                <a:latin typeface="Calibri"/>
                <a:cs typeface="Calibri"/>
              </a:rPr>
              <a:t>making</a:t>
            </a:r>
            <a:r>
              <a:rPr sz="2800" spc="-85" dirty="0">
                <a:latin typeface="Calibri"/>
                <a:cs typeface="Calibri"/>
              </a:rPr>
              <a:t> </a:t>
            </a:r>
            <a:r>
              <a:rPr sz="2800" spc="-20" dirty="0">
                <a:latin typeface="Calibri"/>
                <a:cs typeface="Calibri"/>
              </a:rPr>
              <a:t>student</a:t>
            </a:r>
            <a:r>
              <a:rPr sz="2800" spc="75" dirty="0">
                <a:latin typeface="Calibri"/>
                <a:cs typeface="Calibri"/>
              </a:rPr>
              <a:t> </a:t>
            </a:r>
            <a:r>
              <a:rPr sz="2800" spc="5" dirty="0">
                <a:latin typeface="Calibri"/>
                <a:cs typeface="Calibri"/>
              </a:rPr>
              <a:t>ID</a:t>
            </a:r>
            <a:r>
              <a:rPr sz="2800" spc="10" dirty="0">
                <a:latin typeface="Calibri"/>
                <a:cs typeface="Calibri"/>
              </a:rPr>
              <a:t> </a:t>
            </a:r>
            <a:r>
              <a:rPr sz="2800" spc="-15" dirty="0">
                <a:latin typeface="Calibri"/>
                <a:cs typeface="Calibri"/>
              </a:rPr>
              <a:t>cards.</a:t>
            </a:r>
            <a:endParaRPr sz="2800" dirty="0">
              <a:latin typeface="Calibri"/>
              <a:cs typeface="Calibri"/>
            </a:endParaRPr>
          </a:p>
          <a:p>
            <a:pPr marL="562610" marR="17780" indent="-512445">
              <a:lnSpc>
                <a:spcPts val="3030"/>
              </a:lnSpc>
              <a:spcBef>
                <a:spcPts val="1005"/>
              </a:spcBef>
              <a:buAutoNum type="arabicPeriod"/>
              <a:tabLst>
                <a:tab pos="562610" algn="l"/>
                <a:tab pos="563245" algn="l"/>
              </a:tabLst>
            </a:pPr>
            <a:r>
              <a:rPr sz="2800" spc="-15" dirty="0">
                <a:latin typeface="Calibri"/>
                <a:cs typeface="Calibri"/>
              </a:rPr>
              <a:t>Students </a:t>
            </a:r>
            <a:r>
              <a:rPr sz="2800" u="heavy" spc="-5" dirty="0">
                <a:uFill>
                  <a:solidFill>
                    <a:srgbClr val="000000"/>
                  </a:solidFill>
                </a:uFill>
                <a:latin typeface="Calibri"/>
                <a:cs typeface="Calibri"/>
              </a:rPr>
              <a:t>who are </a:t>
            </a:r>
            <a:r>
              <a:rPr sz="2800" u="heavy" dirty="0">
                <a:uFill>
                  <a:solidFill>
                    <a:srgbClr val="000000"/>
                  </a:solidFill>
                </a:uFill>
                <a:latin typeface="Calibri"/>
                <a:cs typeface="Calibri"/>
              </a:rPr>
              <a:t>abroad</a:t>
            </a:r>
            <a:r>
              <a:rPr sz="2800" dirty="0">
                <a:latin typeface="Calibri"/>
                <a:cs typeface="Calibri"/>
              </a:rPr>
              <a:t> </a:t>
            </a:r>
            <a:r>
              <a:rPr sz="2800" spc="-15" dirty="0">
                <a:latin typeface="Calibri"/>
                <a:cs typeface="Calibri"/>
              </a:rPr>
              <a:t>have </a:t>
            </a:r>
            <a:r>
              <a:rPr sz="2800" spc="5" dirty="0">
                <a:latin typeface="Calibri"/>
                <a:cs typeface="Calibri"/>
              </a:rPr>
              <a:t>to </a:t>
            </a:r>
            <a:r>
              <a:rPr sz="2800" spc="-20" dirty="0">
                <a:latin typeface="Calibri"/>
                <a:cs typeface="Calibri"/>
              </a:rPr>
              <a:t>get </a:t>
            </a:r>
            <a:r>
              <a:rPr sz="2800" dirty="0">
                <a:latin typeface="Calibri"/>
                <a:cs typeface="Calibri"/>
              </a:rPr>
              <a:t>in </a:t>
            </a:r>
            <a:r>
              <a:rPr sz="2800" spc="-10" dirty="0">
                <a:latin typeface="Calibri"/>
                <a:cs typeface="Calibri"/>
              </a:rPr>
              <a:t>touch </a:t>
            </a:r>
            <a:r>
              <a:rPr sz="2800" spc="5" dirty="0">
                <a:latin typeface="Calibri"/>
                <a:cs typeface="Calibri"/>
              </a:rPr>
              <a:t>with </a:t>
            </a:r>
            <a:r>
              <a:rPr sz="2800" spc="10" dirty="0">
                <a:latin typeface="Calibri"/>
                <a:cs typeface="Calibri"/>
              </a:rPr>
              <a:t> </a:t>
            </a:r>
            <a:r>
              <a:rPr sz="2800" spc="5" dirty="0">
                <a:latin typeface="Calibri"/>
                <a:cs typeface="Calibri"/>
              </a:rPr>
              <a:t>visa</a:t>
            </a:r>
            <a:r>
              <a:rPr sz="2800" spc="-35" dirty="0">
                <a:latin typeface="Calibri"/>
                <a:cs typeface="Calibri"/>
              </a:rPr>
              <a:t> </a:t>
            </a:r>
            <a:r>
              <a:rPr sz="2800" spc="-5" dirty="0">
                <a:latin typeface="Calibri"/>
                <a:cs typeface="Calibri"/>
              </a:rPr>
              <a:t>service</a:t>
            </a:r>
            <a:r>
              <a:rPr sz="2800" spc="55" dirty="0">
                <a:latin typeface="Calibri"/>
                <a:cs typeface="Calibri"/>
              </a:rPr>
              <a:t> </a:t>
            </a:r>
            <a:r>
              <a:rPr sz="2800" spc="-10" dirty="0">
                <a:latin typeface="Calibri"/>
                <a:cs typeface="Calibri"/>
              </a:rPr>
              <a:t>for</a:t>
            </a:r>
            <a:r>
              <a:rPr sz="2800" spc="-100" dirty="0">
                <a:latin typeface="Calibri"/>
                <a:cs typeface="Calibri"/>
              </a:rPr>
              <a:t> </a:t>
            </a:r>
            <a:r>
              <a:rPr sz="2800" spc="-15" dirty="0">
                <a:latin typeface="Calibri"/>
                <a:cs typeface="Calibri"/>
              </a:rPr>
              <a:t>preparing</a:t>
            </a:r>
            <a:r>
              <a:rPr sz="2800" spc="60" dirty="0">
                <a:latin typeface="Calibri"/>
                <a:cs typeface="Calibri"/>
              </a:rPr>
              <a:t> </a:t>
            </a:r>
            <a:r>
              <a:rPr sz="2800" spc="-5" dirty="0">
                <a:latin typeface="Calibri"/>
                <a:cs typeface="Calibri"/>
              </a:rPr>
              <a:t>invitations</a:t>
            </a:r>
            <a:r>
              <a:rPr sz="2800" spc="-75" dirty="0">
                <a:latin typeface="Calibri"/>
                <a:cs typeface="Calibri"/>
              </a:rPr>
              <a:t> </a:t>
            </a:r>
            <a:r>
              <a:rPr sz="2800" dirty="0">
                <a:latin typeface="Calibri"/>
                <a:cs typeface="Calibri"/>
              </a:rPr>
              <a:t>from</a:t>
            </a:r>
            <a:r>
              <a:rPr sz="2800" spc="-60" dirty="0">
                <a:latin typeface="Calibri"/>
                <a:cs typeface="Calibri"/>
              </a:rPr>
              <a:t> </a:t>
            </a:r>
            <a:r>
              <a:rPr sz="2800" spc="-25" dirty="0">
                <a:latin typeface="Calibri"/>
                <a:cs typeface="Calibri"/>
              </a:rPr>
              <a:t>University. </a:t>
            </a:r>
            <a:r>
              <a:rPr sz="2800" spc="-620" dirty="0">
                <a:latin typeface="Calibri"/>
                <a:cs typeface="Calibri"/>
              </a:rPr>
              <a:t> </a:t>
            </a:r>
            <a:r>
              <a:rPr sz="2800" spc="10" dirty="0">
                <a:latin typeface="Calibri"/>
                <a:cs typeface="Calibri"/>
              </a:rPr>
              <a:t>All</a:t>
            </a:r>
            <a:r>
              <a:rPr sz="2800" spc="-50" dirty="0">
                <a:latin typeface="Calibri"/>
                <a:cs typeface="Calibri"/>
              </a:rPr>
              <a:t> </a:t>
            </a:r>
            <a:r>
              <a:rPr sz="2800" spc="-5" dirty="0">
                <a:latin typeface="Calibri"/>
                <a:cs typeface="Calibri"/>
              </a:rPr>
              <a:t>details</a:t>
            </a:r>
            <a:r>
              <a:rPr sz="2800" dirty="0">
                <a:latin typeface="Calibri"/>
                <a:cs typeface="Calibri"/>
              </a:rPr>
              <a:t> </a:t>
            </a:r>
            <a:r>
              <a:rPr sz="2800" spc="-5" dirty="0">
                <a:latin typeface="Calibri"/>
                <a:cs typeface="Calibri"/>
              </a:rPr>
              <a:t>are</a:t>
            </a:r>
            <a:r>
              <a:rPr sz="2800" spc="-85" dirty="0">
                <a:latin typeface="Calibri"/>
                <a:cs typeface="Calibri"/>
              </a:rPr>
              <a:t> </a:t>
            </a:r>
            <a:r>
              <a:rPr sz="2800" spc="-25" dirty="0">
                <a:latin typeface="Calibri"/>
                <a:cs typeface="Calibri"/>
              </a:rPr>
              <a:t>here:</a:t>
            </a:r>
            <a:r>
              <a:rPr sz="2800" spc="135" dirty="0">
                <a:solidFill>
                  <a:srgbClr val="0462C1"/>
                </a:solidFill>
                <a:latin typeface="Calibri"/>
                <a:cs typeface="Calibri"/>
              </a:rPr>
              <a:t> </a:t>
            </a:r>
            <a:r>
              <a:rPr sz="2800" u="heavy" spc="-20" dirty="0">
                <a:solidFill>
                  <a:srgbClr val="0462C1"/>
                </a:solidFill>
                <a:uFill>
                  <a:solidFill>
                    <a:srgbClr val="0462C1"/>
                  </a:solidFill>
                </a:uFill>
                <a:latin typeface="Calibri"/>
                <a:cs typeface="Calibri"/>
                <a:hlinkClick r:id="rId2"/>
              </a:rPr>
              <a:t>https://szgmu.ru/rus/s/1136/</a:t>
            </a:r>
            <a:endParaRPr sz="2800" dirty="0">
              <a:latin typeface="Calibri"/>
              <a:cs typeface="Calibri"/>
            </a:endParaRPr>
          </a:p>
          <a:p>
            <a:pPr marL="562610" indent="-512445">
              <a:lnSpc>
                <a:spcPct val="100000"/>
              </a:lnSpc>
              <a:spcBef>
                <a:spcPts val="630"/>
              </a:spcBef>
              <a:buAutoNum type="arabicPeriod"/>
              <a:tabLst>
                <a:tab pos="562610" algn="l"/>
                <a:tab pos="563245" algn="l"/>
              </a:tabLst>
            </a:pPr>
            <a:r>
              <a:rPr sz="2800" spc="-15" dirty="0">
                <a:latin typeface="Calibri"/>
                <a:cs typeface="Calibri"/>
              </a:rPr>
              <a:t>Link</a:t>
            </a:r>
            <a:r>
              <a:rPr sz="2800" spc="25" dirty="0">
                <a:latin typeface="Calibri"/>
                <a:cs typeface="Calibri"/>
              </a:rPr>
              <a:t> </a:t>
            </a:r>
            <a:r>
              <a:rPr sz="2800" spc="-15" dirty="0">
                <a:latin typeface="Calibri"/>
                <a:cs typeface="Calibri"/>
              </a:rPr>
              <a:t>for</a:t>
            </a:r>
            <a:r>
              <a:rPr sz="2800" spc="-30" dirty="0">
                <a:latin typeface="Calibri"/>
                <a:cs typeface="Calibri"/>
              </a:rPr>
              <a:t> </a:t>
            </a:r>
            <a:r>
              <a:rPr sz="2800" u="heavy" dirty="0">
                <a:uFill>
                  <a:solidFill>
                    <a:srgbClr val="000000"/>
                  </a:solidFill>
                </a:uFill>
                <a:latin typeface="Calibri"/>
                <a:cs typeface="Calibri"/>
              </a:rPr>
              <a:t>tuition</a:t>
            </a:r>
            <a:r>
              <a:rPr sz="2800" u="heavy" spc="-25" dirty="0">
                <a:uFill>
                  <a:solidFill>
                    <a:srgbClr val="000000"/>
                  </a:solidFill>
                </a:uFill>
                <a:latin typeface="Calibri"/>
                <a:cs typeface="Calibri"/>
              </a:rPr>
              <a:t> </a:t>
            </a:r>
            <a:r>
              <a:rPr sz="2800" u="heavy" spc="-30" dirty="0">
                <a:uFill>
                  <a:solidFill>
                    <a:srgbClr val="000000"/>
                  </a:solidFill>
                </a:uFill>
                <a:latin typeface="Calibri"/>
                <a:cs typeface="Calibri"/>
              </a:rPr>
              <a:t>fee</a:t>
            </a:r>
            <a:r>
              <a:rPr sz="2800" spc="-30" dirty="0">
                <a:latin typeface="Calibri"/>
                <a:cs typeface="Calibri"/>
              </a:rPr>
              <a:t>:</a:t>
            </a:r>
            <a:r>
              <a:rPr sz="2800" spc="55" dirty="0">
                <a:solidFill>
                  <a:srgbClr val="0462C1"/>
                </a:solidFill>
                <a:latin typeface="Calibri"/>
                <a:cs typeface="Calibri"/>
              </a:rPr>
              <a:t> </a:t>
            </a:r>
            <a:r>
              <a:rPr sz="2800" u="heavy" spc="-15" dirty="0">
                <a:solidFill>
                  <a:srgbClr val="0462C1"/>
                </a:solidFill>
                <a:uFill>
                  <a:solidFill>
                    <a:srgbClr val="0462C1"/>
                  </a:solidFill>
                </a:uFill>
                <a:latin typeface="Calibri"/>
                <a:cs typeface="Calibri"/>
                <a:hlinkClick r:id="rId3"/>
              </a:rPr>
              <a:t>https://szgmu.ru/rus/m/4576/</a:t>
            </a:r>
            <a:endParaRPr sz="2800" dirty="0">
              <a:latin typeface="Calibri"/>
              <a:cs typeface="Calibri"/>
            </a:endParaRPr>
          </a:p>
        </p:txBody>
      </p:sp>
      <p:grpSp>
        <p:nvGrpSpPr>
          <p:cNvPr id="5" name="object 5"/>
          <p:cNvGrpSpPr/>
          <p:nvPr/>
        </p:nvGrpSpPr>
        <p:grpSpPr>
          <a:xfrm>
            <a:off x="9390886" y="0"/>
            <a:ext cx="2798445" cy="6859905"/>
            <a:chOff x="9390886" y="0"/>
            <a:chExt cx="2798445" cy="6859905"/>
          </a:xfrm>
        </p:grpSpPr>
        <p:sp>
          <p:nvSpPr>
            <p:cNvPr id="6" name="object 6"/>
            <p:cNvSpPr/>
            <p:nvPr/>
          </p:nvSpPr>
          <p:spPr>
            <a:xfrm>
              <a:off x="9482327" y="0"/>
              <a:ext cx="2707005" cy="6859905"/>
            </a:xfrm>
            <a:custGeom>
              <a:avLst/>
              <a:gdLst/>
              <a:ahLst/>
              <a:cxnLst/>
              <a:rect l="l" t="t" r="r" b="b"/>
              <a:pathLst>
                <a:path w="2707004" h="6859905">
                  <a:moveTo>
                    <a:pt x="0" y="6859778"/>
                  </a:moveTo>
                  <a:lnTo>
                    <a:pt x="2706624" y="6859778"/>
                  </a:lnTo>
                  <a:lnTo>
                    <a:pt x="2706624" y="0"/>
                  </a:lnTo>
                  <a:lnTo>
                    <a:pt x="0" y="0"/>
                  </a:lnTo>
                  <a:lnTo>
                    <a:pt x="0" y="6859778"/>
                  </a:lnTo>
                  <a:close/>
                </a:path>
              </a:pathLst>
            </a:custGeom>
            <a:solidFill>
              <a:srgbClr val="1F4E79"/>
            </a:solidFill>
          </p:spPr>
          <p:txBody>
            <a:bodyPr wrap="square" lIns="0" tIns="0" rIns="0" bIns="0" rtlCol="0"/>
            <a:lstStyle/>
            <a:p>
              <a:endParaRPr/>
            </a:p>
          </p:txBody>
        </p:sp>
        <p:sp>
          <p:nvSpPr>
            <p:cNvPr id="7" name="object 7"/>
            <p:cNvSpPr/>
            <p:nvPr/>
          </p:nvSpPr>
          <p:spPr>
            <a:xfrm>
              <a:off x="9390886" y="0"/>
              <a:ext cx="91440" cy="6859905"/>
            </a:xfrm>
            <a:custGeom>
              <a:avLst/>
              <a:gdLst/>
              <a:ahLst/>
              <a:cxnLst/>
              <a:rect l="l" t="t" r="r" b="b"/>
              <a:pathLst>
                <a:path w="91440" h="6859905">
                  <a:moveTo>
                    <a:pt x="0" y="6859778"/>
                  </a:moveTo>
                  <a:lnTo>
                    <a:pt x="91441" y="6859778"/>
                  </a:lnTo>
                  <a:lnTo>
                    <a:pt x="91441" y="0"/>
                  </a:lnTo>
                  <a:lnTo>
                    <a:pt x="0" y="0"/>
                  </a:lnTo>
                  <a:lnTo>
                    <a:pt x="0" y="6859778"/>
                  </a:lnTo>
                  <a:close/>
                </a:path>
              </a:pathLst>
            </a:custGeom>
            <a:solidFill>
              <a:srgbClr val="6FAC46"/>
            </a:solidFill>
          </p:spPr>
          <p:txBody>
            <a:bodyPr wrap="square" lIns="0" tIns="0" rIns="0" bIns="0" rtlCol="0"/>
            <a:lstStyle/>
            <a:p>
              <a:endParaRPr/>
            </a:p>
          </p:txBody>
        </p:sp>
        <p:sp>
          <p:nvSpPr>
            <p:cNvPr id="8" name="object 8"/>
            <p:cNvSpPr/>
            <p:nvPr/>
          </p:nvSpPr>
          <p:spPr>
            <a:xfrm>
              <a:off x="10280294" y="3634782"/>
              <a:ext cx="480695" cy="481330"/>
            </a:xfrm>
            <a:custGeom>
              <a:avLst/>
              <a:gdLst/>
              <a:ahLst/>
              <a:cxnLst/>
              <a:rect l="l" t="t" r="r" b="b"/>
              <a:pathLst>
                <a:path w="480695" h="481329">
                  <a:moveTo>
                    <a:pt x="240349" y="0"/>
                  </a:moveTo>
                  <a:lnTo>
                    <a:pt x="191899" y="4884"/>
                  </a:lnTo>
                  <a:lnTo>
                    <a:pt x="146778" y="18893"/>
                  </a:lnTo>
                  <a:lnTo>
                    <a:pt x="105950" y="41060"/>
                  </a:lnTo>
                  <a:lnTo>
                    <a:pt x="70382" y="70416"/>
                  </a:lnTo>
                  <a:lnTo>
                    <a:pt x="41037" y="105996"/>
                  </a:lnTo>
                  <a:lnTo>
                    <a:pt x="18882" y="146831"/>
                  </a:lnTo>
                  <a:lnTo>
                    <a:pt x="4881" y="191954"/>
                  </a:lnTo>
                  <a:lnTo>
                    <a:pt x="0" y="240399"/>
                  </a:lnTo>
                  <a:lnTo>
                    <a:pt x="4881" y="288843"/>
                  </a:lnTo>
                  <a:lnTo>
                    <a:pt x="18882" y="333967"/>
                  </a:lnTo>
                  <a:lnTo>
                    <a:pt x="41037" y="374802"/>
                  </a:lnTo>
                  <a:lnTo>
                    <a:pt x="70382" y="410381"/>
                  </a:lnTo>
                  <a:lnTo>
                    <a:pt x="105950" y="439738"/>
                  </a:lnTo>
                  <a:lnTo>
                    <a:pt x="146778" y="461904"/>
                  </a:lnTo>
                  <a:lnTo>
                    <a:pt x="191899" y="475914"/>
                  </a:lnTo>
                  <a:lnTo>
                    <a:pt x="240349" y="480798"/>
                  </a:lnTo>
                  <a:lnTo>
                    <a:pt x="288783" y="475914"/>
                  </a:lnTo>
                  <a:lnTo>
                    <a:pt x="333897" y="461904"/>
                  </a:lnTo>
                  <a:lnTo>
                    <a:pt x="374724" y="439738"/>
                  </a:lnTo>
                  <a:lnTo>
                    <a:pt x="410296" y="410381"/>
                  </a:lnTo>
                  <a:lnTo>
                    <a:pt x="439646" y="374802"/>
                  </a:lnTo>
                  <a:lnTo>
                    <a:pt x="461808" y="333967"/>
                  </a:lnTo>
                  <a:lnTo>
                    <a:pt x="475814" y="288843"/>
                  </a:lnTo>
                  <a:lnTo>
                    <a:pt x="480698" y="240399"/>
                  </a:lnTo>
                  <a:lnTo>
                    <a:pt x="475814" y="191954"/>
                  </a:lnTo>
                  <a:lnTo>
                    <a:pt x="461808" y="146831"/>
                  </a:lnTo>
                  <a:lnTo>
                    <a:pt x="439646" y="105996"/>
                  </a:lnTo>
                  <a:lnTo>
                    <a:pt x="410296" y="70416"/>
                  </a:lnTo>
                  <a:lnTo>
                    <a:pt x="374724" y="41060"/>
                  </a:lnTo>
                  <a:lnTo>
                    <a:pt x="333897" y="18893"/>
                  </a:lnTo>
                  <a:lnTo>
                    <a:pt x="288783" y="4884"/>
                  </a:lnTo>
                  <a:lnTo>
                    <a:pt x="240349" y="0"/>
                  </a:lnTo>
                  <a:close/>
                </a:path>
              </a:pathLst>
            </a:custGeom>
            <a:solidFill>
              <a:srgbClr val="EC7C30"/>
            </a:solidFill>
          </p:spPr>
          <p:txBody>
            <a:bodyPr wrap="square" lIns="0" tIns="0" rIns="0" bIns="0" rtlCol="0"/>
            <a:lstStyle/>
            <a:p>
              <a:endParaRPr/>
            </a:p>
          </p:txBody>
        </p:sp>
        <p:pic>
          <p:nvPicPr>
            <p:cNvPr id="9" name="object 9"/>
            <p:cNvPicPr/>
            <p:nvPr/>
          </p:nvPicPr>
          <p:blipFill>
            <a:blip r:embed="rId4" cstate="print"/>
            <a:stretch>
              <a:fillRect/>
            </a:stretch>
          </p:blipFill>
          <p:spPr>
            <a:xfrm>
              <a:off x="10280294" y="3153984"/>
              <a:ext cx="240349" cy="240399"/>
            </a:xfrm>
            <a:prstGeom prst="rect">
              <a:avLst/>
            </a:prstGeom>
          </p:spPr>
        </p:pic>
        <p:pic>
          <p:nvPicPr>
            <p:cNvPr id="10" name="object 10"/>
            <p:cNvPicPr/>
            <p:nvPr/>
          </p:nvPicPr>
          <p:blipFill>
            <a:blip r:embed="rId5" cstate="print"/>
            <a:stretch>
              <a:fillRect/>
            </a:stretch>
          </p:blipFill>
          <p:spPr>
            <a:xfrm>
              <a:off x="10961284" y="3875182"/>
              <a:ext cx="240349" cy="240399"/>
            </a:xfrm>
            <a:prstGeom prst="rect">
              <a:avLst/>
            </a:prstGeom>
          </p:spPr>
        </p:pic>
        <p:sp>
          <p:nvSpPr>
            <p:cNvPr id="11" name="object 11"/>
            <p:cNvSpPr/>
            <p:nvPr/>
          </p:nvSpPr>
          <p:spPr>
            <a:xfrm>
              <a:off x="9721850" y="3314255"/>
              <a:ext cx="2240280" cy="3366135"/>
            </a:xfrm>
            <a:custGeom>
              <a:avLst/>
              <a:gdLst/>
              <a:ahLst/>
              <a:cxnLst/>
              <a:rect l="l" t="t" r="r" b="b"/>
              <a:pathLst>
                <a:path w="2240279" h="3366134">
                  <a:moveTo>
                    <a:pt x="1599958" y="160261"/>
                  </a:moveTo>
                  <a:lnTo>
                    <a:pt x="1591779" y="109613"/>
                  </a:lnTo>
                  <a:lnTo>
                    <a:pt x="1569034" y="65608"/>
                  </a:lnTo>
                  <a:lnTo>
                    <a:pt x="1534350" y="30924"/>
                  </a:lnTo>
                  <a:lnTo>
                    <a:pt x="1490370" y="8166"/>
                  </a:lnTo>
                  <a:lnTo>
                    <a:pt x="1439722" y="0"/>
                  </a:lnTo>
                  <a:lnTo>
                    <a:pt x="1389075" y="8166"/>
                  </a:lnTo>
                  <a:lnTo>
                    <a:pt x="1345082" y="30924"/>
                  </a:lnTo>
                  <a:lnTo>
                    <a:pt x="1310398" y="65608"/>
                  </a:lnTo>
                  <a:lnTo>
                    <a:pt x="1287653" y="109613"/>
                  </a:lnTo>
                  <a:lnTo>
                    <a:pt x="1279486" y="160261"/>
                  </a:lnTo>
                  <a:lnTo>
                    <a:pt x="1287653" y="210921"/>
                  </a:lnTo>
                  <a:lnTo>
                    <a:pt x="1310398" y="254927"/>
                  </a:lnTo>
                  <a:lnTo>
                    <a:pt x="1345082" y="289610"/>
                  </a:lnTo>
                  <a:lnTo>
                    <a:pt x="1389075" y="312369"/>
                  </a:lnTo>
                  <a:lnTo>
                    <a:pt x="1439722" y="320535"/>
                  </a:lnTo>
                  <a:lnTo>
                    <a:pt x="1490370" y="312369"/>
                  </a:lnTo>
                  <a:lnTo>
                    <a:pt x="1534350" y="289610"/>
                  </a:lnTo>
                  <a:lnTo>
                    <a:pt x="1569034" y="254927"/>
                  </a:lnTo>
                  <a:lnTo>
                    <a:pt x="1591779" y="210921"/>
                  </a:lnTo>
                  <a:lnTo>
                    <a:pt x="1599958" y="160261"/>
                  </a:lnTo>
                  <a:close/>
                </a:path>
                <a:path w="2240279" h="3366134">
                  <a:moveTo>
                    <a:pt x="2240254" y="1008430"/>
                  </a:moveTo>
                  <a:lnTo>
                    <a:pt x="2226678" y="957033"/>
                  </a:lnTo>
                  <a:lnTo>
                    <a:pt x="2186736" y="925855"/>
                  </a:lnTo>
                  <a:lnTo>
                    <a:pt x="2160765" y="921537"/>
                  </a:lnTo>
                  <a:lnTo>
                    <a:pt x="1972487" y="921537"/>
                  </a:lnTo>
                  <a:lnTo>
                    <a:pt x="1972487" y="1081798"/>
                  </a:lnTo>
                  <a:lnTo>
                    <a:pt x="1952523" y="1123810"/>
                  </a:lnTo>
                  <a:lnTo>
                    <a:pt x="1935937" y="1171448"/>
                  </a:lnTo>
                  <a:lnTo>
                    <a:pt x="1924608" y="1224343"/>
                  </a:lnTo>
                  <a:lnTo>
                    <a:pt x="1920417" y="1282128"/>
                  </a:lnTo>
                  <a:lnTo>
                    <a:pt x="1920417" y="1358252"/>
                  </a:lnTo>
                  <a:lnTo>
                    <a:pt x="1884718" y="1344714"/>
                  </a:lnTo>
                  <a:lnTo>
                    <a:pt x="1845614" y="1330579"/>
                  </a:lnTo>
                  <a:lnTo>
                    <a:pt x="1803463" y="1316240"/>
                  </a:lnTo>
                  <a:lnTo>
                    <a:pt x="1758607" y="1302092"/>
                  </a:lnTo>
                  <a:lnTo>
                    <a:pt x="1711426" y="1288554"/>
                  </a:lnTo>
                  <a:lnTo>
                    <a:pt x="1680070" y="1280553"/>
                  </a:lnTo>
                  <a:lnTo>
                    <a:pt x="1680070" y="1602663"/>
                  </a:lnTo>
                  <a:lnTo>
                    <a:pt x="1680070" y="1762925"/>
                  </a:lnTo>
                  <a:lnTo>
                    <a:pt x="1680070" y="3045066"/>
                  </a:lnTo>
                  <a:lnTo>
                    <a:pt x="1199375" y="3045066"/>
                  </a:lnTo>
                  <a:lnTo>
                    <a:pt x="1199375" y="2884792"/>
                  </a:lnTo>
                  <a:lnTo>
                    <a:pt x="1680070" y="2884792"/>
                  </a:lnTo>
                  <a:lnTo>
                    <a:pt x="1680070" y="2724531"/>
                  </a:lnTo>
                  <a:lnTo>
                    <a:pt x="1199375" y="2724531"/>
                  </a:lnTo>
                  <a:lnTo>
                    <a:pt x="1199375" y="2564257"/>
                  </a:lnTo>
                  <a:lnTo>
                    <a:pt x="1680070" y="2564257"/>
                  </a:lnTo>
                  <a:lnTo>
                    <a:pt x="1680070" y="2403995"/>
                  </a:lnTo>
                  <a:lnTo>
                    <a:pt x="1199375" y="2403995"/>
                  </a:lnTo>
                  <a:lnTo>
                    <a:pt x="1199375" y="2243734"/>
                  </a:lnTo>
                  <a:lnTo>
                    <a:pt x="1680070" y="2243734"/>
                  </a:lnTo>
                  <a:lnTo>
                    <a:pt x="1680070" y="2083460"/>
                  </a:lnTo>
                  <a:lnTo>
                    <a:pt x="1199375" y="2083460"/>
                  </a:lnTo>
                  <a:lnTo>
                    <a:pt x="1199375" y="1923199"/>
                  </a:lnTo>
                  <a:lnTo>
                    <a:pt x="1680070" y="1923199"/>
                  </a:lnTo>
                  <a:lnTo>
                    <a:pt x="1680070" y="1762925"/>
                  </a:lnTo>
                  <a:lnTo>
                    <a:pt x="1199375" y="1762925"/>
                  </a:lnTo>
                  <a:lnTo>
                    <a:pt x="1199375" y="1602663"/>
                  </a:lnTo>
                  <a:lnTo>
                    <a:pt x="1680070" y="1602663"/>
                  </a:lnTo>
                  <a:lnTo>
                    <a:pt x="1680070" y="1280553"/>
                  </a:lnTo>
                  <a:lnTo>
                    <a:pt x="1611528" y="1264843"/>
                  </a:lnTo>
                  <a:lnTo>
                    <a:pt x="1559521" y="1255471"/>
                  </a:lnTo>
                  <a:lnTo>
                    <a:pt x="1506639" y="1248295"/>
                  </a:lnTo>
                  <a:lnTo>
                    <a:pt x="1453235" y="1243685"/>
                  </a:lnTo>
                  <a:lnTo>
                    <a:pt x="1399667" y="1242060"/>
                  </a:lnTo>
                  <a:lnTo>
                    <a:pt x="1337208" y="1243114"/>
                  </a:lnTo>
                  <a:lnTo>
                    <a:pt x="1279258" y="1246098"/>
                  </a:lnTo>
                  <a:lnTo>
                    <a:pt x="1225308" y="1250823"/>
                  </a:lnTo>
                  <a:lnTo>
                    <a:pt x="1174826" y="1257071"/>
                  </a:lnTo>
                  <a:lnTo>
                    <a:pt x="1127264" y="1264602"/>
                  </a:lnTo>
                  <a:lnTo>
                    <a:pt x="1082116" y="1273225"/>
                  </a:lnTo>
                  <a:lnTo>
                    <a:pt x="1038834" y="1282700"/>
                  </a:lnTo>
                  <a:lnTo>
                    <a:pt x="996899" y="1292834"/>
                  </a:lnTo>
                  <a:lnTo>
                    <a:pt x="839584" y="1334071"/>
                  </a:lnTo>
                  <a:lnTo>
                    <a:pt x="800290" y="1343736"/>
                  </a:lnTo>
                  <a:lnTo>
                    <a:pt x="759320" y="1353058"/>
                  </a:lnTo>
                  <a:lnTo>
                    <a:pt x="716241" y="1361948"/>
                  </a:lnTo>
                  <a:lnTo>
                    <a:pt x="670598" y="1370279"/>
                  </a:lnTo>
                  <a:lnTo>
                    <a:pt x="621957" y="1377937"/>
                  </a:lnTo>
                  <a:lnTo>
                    <a:pt x="569861" y="1384820"/>
                  </a:lnTo>
                  <a:lnTo>
                    <a:pt x="513880" y="1390815"/>
                  </a:lnTo>
                  <a:lnTo>
                    <a:pt x="453542" y="1395806"/>
                  </a:lnTo>
                  <a:lnTo>
                    <a:pt x="388429" y="1399679"/>
                  </a:lnTo>
                  <a:lnTo>
                    <a:pt x="318084" y="1402334"/>
                  </a:lnTo>
                  <a:lnTo>
                    <a:pt x="318084" y="1282128"/>
                  </a:lnTo>
                  <a:lnTo>
                    <a:pt x="313893" y="1224343"/>
                  </a:lnTo>
                  <a:lnTo>
                    <a:pt x="302564" y="1171448"/>
                  </a:lnTo>
                  <a:lnTo>
                    <a:pt x="285978" y="1123810"/>
                  </a:lnTo>
                  <a:lnTo>
                    <a:pt x="266014" y="1081798"/>
                  </a:lnTo>
                  <a:lnTo>
                    <a:pt x="1972487" y="1081798"/>
                  </a:lnTo>
                  <a:lnTo>
                    <a:pt x="1972487" y="921537"/>
                  </a:lnTo>
                  <a:lnTo>
                    <a:pt x="77736" y="921537"/>
                  </a:lnTo>
                  <a:lnTo>
                    <a:pt x="29171" y="938060"/>
                  </a:lnTo>
                  <a:lnTo>
                    <a:pt x="1625" y="981633"/>
                  </a:lnTo>
                  <a:lnTo>
                    <a:pt x="0" y="1008367"/>
                  </a:lnTo>
                  <a:lnTo>
                    <a:pt x="6642" y="1033221"/>
                  </a:lnTo>
                  <a:lnTo>
                    <a:pt x="20777" y="1054315"/>
                  </a:lnTo>
                  <a:lnTo>
                    <a:pt x="41694" y="1069784"/>
                  </a:lnTo>
                  <a:lnTo>
                    <a:pt x="60464" y="1082675"/>
                  </a:lnTo>
                  <a:lnTo>
                    <a:pt x="101777" y="1121867"/>
                  </a:lnTo>
                  <a:lnTo>
                    <a:pt x="143090" y="1188097"/>
                  </a:lnTo>
                  <a:lnTo>
                    <a:pt x="161861" y="1282128"/>
                  </a:lnTo>
                  <a:lnTo>
                    <a:pt x="161861" y="3125203"/>
                  </a:lnTo>
                  <a:lnTo>
                    <a:pt x="166763" y="3173488"/>
                  </a:lnTo>
                  <a:lnTo>
                    <a:pt x="180822" y="3218535"/>
                  </a:lnTo>
                  <a:lnTo>
                    <a:pt x="203060" y="3259366"/>
                  </a:lnTo>
                  <a:lnTo>
                    <a:pt x="232460" y="3294977"/>
                  </a:lnTo>
                  <a:lnTo>
                    <a:pt x="268071" y="3324402"/>
                  </a:lnTo>
                  <a:lnTo>
                    <a:pt x="308889" y="3346627"/>
                  </a:lnTo>
                  <a:lnTo>
                    <a:pt x="353936" y="3360686"/>
                  </a:lnTo>
                  <a:lnTo>
                    <a:pt x="402209" y="3365601"/>
                  </a:lnTo>
                  <a:lnTo>
                    <a:pt x="1844306" y="3365601"/>
                  </a:lnTo>
                  <a:lnTo>
                    <a:pt x="1892592" y="3360686"/>
                  </a:lnTo>
                  <a:lnTo>
                    <a:pt x="1937626" y="3346627"/>
                  </a:lnTo>
                  <a:lnTo>
                    <a:pt x="1978444" y="3324402"/>
                  </a:lnTo>
                  <a:lnTo>
                    <a:pt x="2014054" y="3294977"/>
                  </a:lnTo>
                  <a:lnTo>
                    <a:pt x="2043468" y="3259366"/>
                  </a:lnTo>
                  <a:lnTo>
                    <a:pt x="2065693" y="3218535"/>
                  </a:lnTo>
                  <a:lnTo>
                    <a:pt x="2079752" y="3173488"/>
                  </a:lnTo>
                  <a:lnTo>
                    <a:pt x="2084654" y="3125203"/>
                  </a:lnTo>
                  <a:lnTo>
                    <a:pt x="2084654" y="3045066"/>
                  </a:lnTo>
                  <a:lnTo>
                    <a:pt x="2084654" y="2884792"/>
                  </a:lnTo>
                  <a:lnTo>
                    <a:pt x="2084654" y="1282128"/>
                  </a:lnTo>
                  <a:lnTo>
                    <a:pt x="2096350" y="1205077"/>
                  </a:lnTo>
                  <a:lnTo>
                    <a:pt x="2124392" y="1146479"/>
                  </a:lnTo>
                  <a:lnTo>
                    <a:pt x="2158200" y="1105585"/>
                  </a:lnTo>
                  <a:lnTo>
                    <a:pt x="2186978" y="1081798"/>
                  </a:lnTo>
                  <a:lnTo>
                    <a:pt x="2187206" y="1081608"/>
                  </a:lnTo>
                  <a:lnTo>
                    <a:pt x="2200821" y="1073785"/>
                  </a:lnTo>
                  <a:lnTo>
                    <a:pt x="2219972" y="1056005"/>
                  </a:lnTo>
                  <a:lnTo>
                    <a:pt x="2233879" y="1033716"/>
                  </a:lnTo>
                  <a:lnTo>
                    <a:pt x="2240254" y="1008430"/>
                  </a:lnTo>
                  <a:close/>
                </a:path>
              </a:pathLst>
            </a:custGeom>
            <a:solidFill>
              <a:srgbClr val="EC7C30"/>
            </a:solidFill>
          </p:spPr>
          <p:txBody>
            <a:bodyPr wrap="square" lIns="0" tIns="0" rIns="0" bIns="0" rtlCol="0"/>
            <a:lstStyle/>
            <a:p>
              <a:endParaRPr/>
            </a:p>
          </p:txBody>
        </p:sp>
      </p:grpSp>
      <p:grpSp>
        <p:nvGrpSpPr>
          <p:cNvPr id="12" name="object 12"/>
          <p:cNvGrpSpPr/>
          <p:nvPr/>
        </p:nvGrpSpPr>
        <p:grpSpPr>
          <a:xfrm>
            <a:off x="9052559" y="0"/>
            <a:ext cx="283845" cy="6859905"/>
            <a:chOff x="9052559" y="0"/>
            <a:chExt cx="283845" cy="6859905"/>
          </a:xfrm>
        </p:grpSpPr>
        <p:sp>
          <p:nvSpPr>
            <p:cNvPr id="13" name="object 13"/>
            <p:cNvSpPr/>
            <p:nvPr/>
          </p:nvSpPr>
          <p:spPr>
            <a:xfrm>
              <a:off x="9052559" y="0"/>
              <a:ext cx="165100" cy="6859905"/>
            </a:xfrm>
            <a:custGeom>
              <a:avLst/>
              <a:gdLst/>
              <a:ahLst/>
              <a:cxnLst/>
              <a:rect l="l" t="t" r="r" b="b"/>
              <a:pathLst>
                <a:path w="165100" h="6859905">
                  <a:moveTo>
                    <a:pt x="164592" y="0"/>
                  </a:moveTo>
                  <a:lnTo>
                    <a:pt x="0" y="0"/>
                  </a:lnTo>
                  <a:lnTo>
                    <a:pt x="0" y="6859778"/>
                  </a:lnTo>
                  <a:lnTo>
                    <a:pt x="164592" y="6859778"/>
                  </a:lnTo>
                  <a:lnTo>
                    <a:pt x="164592" y="0"/>
                  </a:lnTo>
                  <a:close/>
                </a:path>
              </a:pathLst>
            </a:custGeom>
            <a:solidFill>
              <a:srgbClr val="EC7C30"/>
            </a:solidFill>
          </p:spPr>
          <p:txBody>
            <a:bodyPr wrap="square" lIns="0" tIns="0" rIns="0" bIns="0" rtlCol="0"/>
            <a:lstStyle/>
            <a:p>
              <a:endParaRPr/>
            </a:p>
          </p:txBody>
        </p:sp>
        <p:sp>
          <p:nvSpPr>
            <p:cNvPr id="14" name="object 14"/>
            <p:cNvSpPr/>
            <p:nvPr/>
          </p:nvSpPr>
          <p:spPr>
            <a:xfrm>
              <a:off x="9217151" y="0"/>
              <a:ext cx="119380" cy="6859905"/>
            </a:xfrm>
            <a:custGeom>
              <a:avLst/>
              <a:gdLst/>
              <a:ahLst/>
              <a:cxnLst/>
              <a:rect l="l" t="t" r="r" b="b"/>
              <a:pathLst>
                <a:path w="119379" h="6859905">
                  <a:moveTo>
                    <a:pt x="118872" y="0"/>
                  </a:moveTo>
                  <a:lnTo>
                    <a:pt x="0" y="0"/>
                  </a:lnTo>
                  <a:lnTo>
                    <a:pt x="0" y="6859778"/>
                  </a:lnTo>
                  <a:lnTo>
                    <a:pt x="118872" y="6859778"/>
                  </a:lnTo>
                  <a:lnTo>
                    <a:pt x="118872" y="0"/>
                  </a:lnTo>
                  <a:close/>
                </a:path>
              </a:pathLst>
            </a:custGeom>
            <a:solidFill>
              <a:srgbClr val="FFD246"/>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09853" y="3735681"/>
            <a:ext cx="2405380" cy="2790190"/>
          </a:xfrm>
          <a:custGeom>
            <a:avLst/>
            <a:gdLst/>
            <a:ahLst/>
            <a:cxnLst/>
            <a:rect l="l" t="t" r="r" b="b"/>
            <a:pathLst>
              <a:path w="2405379" h="2790190">
                <a:moveTo>
                  <a:pt x="1655221" y="73110"/>
                </a:moveTo>
                <a:lnTo>
                  <a:pt x="1266873" y="952"/>
                </a:lnTo>
                <a:lnTo>
                  <a:pt x="1224839" y="0"/>
                </a:lnTo>
                <a:lnTo>
                  <a:pt x="1185894" y="11837"/>
                </a:lnTo>
                <a:lnTo>
                  <a:pt x="1152616" y="34693"/>
                </a:lnTo>
                <a:lnTo>
                  <a:pt x="1127585" y="66796"/>
                </a:lnTo>
                <a:lnTo>
                  <a:pt x="1113378" y="106376"/>
                </a:lnTo>
                <a:lnTo>
                  <a:pt x="1101355" y="171114"/>
                </a:lnTo>
                <a:lnTo>
                  <a:pt x="551196" y="68890"/>
                </a:lnTo>
                <a:lnTo>
                  <a:pt x="509162" y="67938"/>
                </a:lnTo>
                <a:lnTo>
                  <a:pt x="470217" y="79776"/>
                </a:lnTo>
                <a:lnTo>
                  <a:pt x="436939" y="102632"/>
                </a:lnTo>
                <a:lnTo>
                  <a:pt x="411908" y="134735"/>
                </a:lnTo>
                <a:lnTo>
                  <a:pt x="397701" y="174314"/>
                </a:lnTo>
                <a:lnTo>
                  <a:pt x="951" y="2310684"/>
                </a:lnTo>
                <a:lnTo>
                  <a:pt x="0" y="2352727"/>
                </a:lnTo>
                <a:lnTo>
                  <a:pt x="11835" y="2391681"/>
                </a:lnTo>
                <a:lnTo>
                  <a:pt x="34687" y="2424966"/>
                </a:lnTo>
                <a:lnTo>
                  <a:pt x="66783" y="2450003"/>
                </a:lnTo>
                <a:lnTo>
                  <a:pt x="106355" y="2464214"/>
                </a:lnTo>
                <a:lnTo>
                  <a:pt x="1853921" y="2788925"/>
                </a:lnTo>
                <a:lnTo>
                  <a:pt x="1895954" y="2789877"/>
                </a:lnTo>
                <a:lnTo>
                  <a:pt x="1934899" y="2778039"/>
                </a:lnTo>
                <a:lnTo>
                  <a:pt x="1968177" y="2755183"/>
                </a:lnTo>
                <a:lnTo>
                  <a:pt x="1993208" y="2723080"/>
                </a:lnTo>
                <a:lnTo>
                  <a:pt x="2007415" y="2683501"/>
                </a:lnTo>
                <a:lnTo>
                  <a:pt x="2019439" y="2618758"/>
                </a:lnTo>
                <a:lnTo>
                  <a:pt x="207148" y="2282021"/>
                </a:lnTo>
                <a:lnTo>
                  <a:pt x="579852" y="275132"/>
                </a:lnTo>
                <a:lnTo>
                  <a:pt x="2392143" y="611869"/>
                </a:lnTo>
                <a:lnTo>
                  <a:pt x="2404165" y="547130"/>
                </a:lnTo>
                <a:lnTo>
                  <a:pt x="1400933" y="360722"/>
                </a:lnTo>
                <a:lnTo>
                  <a:pt x="1363934" y="346156"/>
                </a:lnTo>
                <a:lnTo>
                  <a:pt x="1336943" y="319951"/>
                </a:lnTo>
                <a:lnTo>
                  <a:pt x="1322184" y="285344"/>
                </a:lnTo>
                <a:lnTo>
                  <a:pt x="1321880" y="245575"/>
                </a:lnTo>
                <a:lnTo>
                  <a:pt x="1327279" y="226644"/>
                </a:lnTo>
                <a:lnTo>
                  <a:pt x="1348323" y="194452"/>
                </a:lnTo>
                <a:lnTo>
                  <a:pt x="1379802" y="172832"/>
                </a:lnTo>
                <a:lnTo>
                  <a:pt x="1417397" y="164748"/>
                </a:lnTo>
                <a:lnTo>
                  <a:pt x="1437001" y="166507"/>
                </a:lnTo>
                <a:lnTo>
                  <a:pt x="1760624" y="226639"/>
                </a:lnTo>
                <a:lnTo>
                  <a:pt x="1761576" y="184596"/>
                </a:lnTo>
                <a:lnTo>
                  <a:pt x="1749740" y="145643"/>
                </a:lnTo>
                <a:lnTo>
                  <a:pt x="1726889" y="112358"/>
                </a:lnTo>
                <a:lnTo>
                  <a:pt x="1694792" y="87320"/>
                </a:lnTo>
                <a:lnTo>
                  <a:pt x="1655221" y="73110"/>
                </a:lnTo>
                <a:close/>
              </a:path>
              <a:path w="2405379" h="2790190">
                <a:moveTo>
                  <a:pt x="2392143" y="611869"/>
                </a:moveTo>
                <a:lnTo>
                  <a:pt x="2197969" y="575790"/>
                </a:lnTo>
                <a:lnTo>
                  <a:pt x="1825265" y="2582679"/>
                </a:lnTo>
                <a:lnTo>
                  <a:pt x="2019439" y="2618758"/>
                </a:lnTo>
                <a:lnTo>
                  <a:pt x="2392143" y="611869"/>
                </a:lnTo>
                <a:close/>
              </a:path>
              <a:path w="2405379" h="2790190">
                <a:moveTo>
                  <a:pt x="1841983" y="509645"/>
                </a:moveTo>
                <a:lnTo>
                  <a:pt x="935838" y="341277"/>
                </a:lnTo>
                <a:lnTo>
                  <a:pt x="899770" y="535492"/>
                </a:lnTo>
                <a:lnTo>
                  <a:pt x="1805915" y="703860"/>
                </a:lnTo>
                <a:lnTo>
                  <a:pt x="1841983" y="509645"/>
                </a:lnTo>
                <a:close/>
              </a:path>
              <a:path w="2405379" h="2790190">
                <a:moveTo>
                  <a:pt x="1760624" y="226639"/>
                </a:moveTo>
                <a:lnTo>
                  <a:pt x="1437001" y="166507"/>
                </a:lnTo>
                <a:lnTo>
                  <a:pt x="1474000" y="181073"/>
                </a:lnTo>
                <a:lnTo>
                  <a:pt x="1500991" y="207279"/>
                </a:lnTo>
                <a:lnTo>
                  <a:pt x="1515750" y="241885"/>
                </a:lnTo>
                <a:lnTo>
                  <a:pt x="1516054" y="281654"/>
                </a:lnTo>
                <a:lnTo>
                  <a:pt x="1501492" y="318661"/>
                </a:lnTo>
                <a:lnTo>
                  <a:pt x="1475292" y="345657"/>
                </a:lnTo>
                <a:lnTo>
                  <a:pt x="1440693" y="360419"/>
                </a:lnTo>
                <a:lnTo>
                  <a:pt x="1400933" y="360722"/>
                </a:lnTo>
                <a:lnTo>
                  <a:pt x="2404165" y="547130"/>
                </a:lnTo>
                <a:lnTo>
                  <a:pt x="2405117" y="505088"/>
                </a:lnTo>
                <a:lnTo>
                  <a:pt x="2393281" y="466134"/>
                </a:lnTo>
                <a:lnTo>
                  <a:pt x="2370430" y="432849"/>
                </a:lnTo>
                <a:lnTo>
                  <a:pt x="2338333" y="407812"/>
                </a:lnTo>
                <a:lnTo>
                  <a:pt x="2298761" y="393601"/>
                </a:lnTo>
                <a:lnTo>
                  <a:pt x="1748602" y="291377"/>
                </a:lnTo>
                <a:lnTo>
                  <a:pt x="1760624" y="226639"/>
                </a:lnTo>
                <a:close/>
              </a:path>
            </a:pathLst>
          </a:custGeom>
          <a:solidFill>
            <a:srgbClr val="FFD246"/>
          </a:solidFill>
        </p:spPr>
        <p:txBody>
          <a:bodyPr wrap="square" lIns="0" tIns="0" rIns="0" bIns="0" rtlCol="0"/>
          <a:lstStyle/>
          <a:p>
            <a:endParaRPr/>
          </a:p>
        </p:txBody>
      </p:sp>
      <p:sp>
        <p:nvSpPr>
          <p:cNvPr id="3" name="object 3"/>
          <p:cNvSpPr/>
          <p:nvPr/>
        </p:nvSpPr>
        <p:spPr>
          <a:xfrm>
            <a:off x="1100972" y="2049171"/>
            <a:ext cx="498475" cy="112395"/>
          </a:xfrm>
          <a:custGeom>
            <a:avLst/>
            <a:gdLst/>
            <a:ahLst/>
            <a:cxnLst/>
            <a:rect l="l" t="t" r="r" b="b"/>
            <a:pathLst>
              <a:path w="498475" h="112394">
                <a:moveTo>
                  <a:pt x="497976" y="0"/>
                </a:moveTo>
                <a:lnTo>
                  <a:pt x="498353" y="110656"/>
                </a:lnTo>
                <a:lnTo>
                  <a:pt x="362" y="112311"/>
                </a:lnTo>
                <a:lnTo>
                  <a:pt x="0" y="1621"/>
                </a:lnTo>
                <a:lnTo>
                  <a:pt x="497976" y="0"/>
                </a:lnTo>
                <a:close/>
              </a:path>
            </a:pathLst>
          </a:custGeom>
          <a:solidFill>
            <a:srgbClr val="5B9BD4"/>
          </a:solidFill>
        </p:spPr>
        <p:txBody>
          <a:bodyPr wrap="square" lIns="0" tIns="0" rIns="0" bIns="0" rtlCol="0"/>
          <a:lstStyle/>
          <a:p>
            <a:endParaRPr/>
          </a:p>
        </p:txBody>
      </p:sp>
      <p:grpSp>
        <p:nvGrpSpPr>
          <p:cNvPr id="4" name="object 4"/>
          <p:cNvGrpSpPr/>
          <p:nvPr/>
        </p:nvGrpSpPr>
        <p:grpSpPr>
          <a:xfrm>
            <a:off x="80500" y="329676"/>
            <a:ext cx="1517650" cy="2572385"/>
            <a:chOff x="80500" y="329676"/>
            <a:chExt cx="1517650" cy="2572385"/>
          </a:xfrm>
        </p:grpSpPr>
        <p:pic>
          <p:nvPicPr>
            <p:cNvPr id="5" name="object 5"/>
            <p:cNvPicPr/>
            <p:nvPr/>
          </p:nvPicPr>
          <p:blipFill>
            <a:blip r:embed="rId2" cstate="print"/>
            <a:stretch>
              <a:fillRect/>
            </a:stretch>
          </p:blipFill>
          <p:spPr>
            <a:xfrm>
              <a:off x="990352" y="1245800"/>
              <a:ext cx="221364" cy="221407"/>
            </a:xfrm>
            <a:prstGeom prst="rect">
              <a:avLst/>
            </a:prstGeom>
          </p:spPr>
        </p:pic>
        <p:sp>
          <p:nvSpPr>
            <p:cNvPr id="6" name="object 6"/>
            <p:cNvSpPr/>
            <p:nvPr/>
          </p:nvSpPr>
          <p:spPr>
            <a:xfrm>
              <a:off x="80500" y="329676"/>
              <a:ext cx="1517650" cy="2572385"/>
            </a:xfrm>
            <a:custGeom>
              <a:avLst/>
              <a:gdLst/>
              <a:ahLst/>
              <a:cxnLst/>
              <a:rect l="l" t="t" r="r" b="b"/>
              <a:pathLst>
                <a:path w="1517650" h="2572385">
                  <a:moveTo>
                    <a:pt x="84011" y="1778963"/>
                  </a:moveTo>
                  <a:lnTo>
                    <a:pt x="1517270" y="2367225"/>
                  </a:lnTo>
                  <a:lnTo>
                    <a:pt x="1433258" y="2572014"/>
                  </a:lnTo>
                  <a:lnTo>
                    <a:pt x="0" y="1983752"/>
                  </a:lnTo>
                  <a:lnTo>
                    <a:pt x="84011" y="1778963"/>
                  </a:lnTo>
                  <a:close/>
                </a:path>
                <a:path w="1517650" h="2572385">
                  <a:moveTo>
                    <a:pt x="594120" y="1091078"/>
                  </a:moveTo>
                  <a:lnTo>
                    <a:pt x="752247" y="1155980"/>
                  </a:lnTo>
                  <a:lnTo>
                    <a:pt x="728488" y="1189408"/>
                  </a:lnTo>
                  <a:lnTo>
                    <a:pt x="706494" y="1224683"/>
                  </a:lnTo>
                  <a:lnTo>
                    <a:pt x="686506" y="1261903"/>
                  </a:lnTo>
                  <a:lnTo>
                    <a:pt x="668764" y="1301165"/>
                  </a:lnTo>
                  <a:lnTo>
                    <a:pt x="652383" y="1345509"/>
                  </a:lnTo>
                  <a:lnTo>
                    <a:pt x="639361" y="1390293"/>
                  </a:lnTo>
                  <a:lnTo>
                    <a:pt x="629635" y="1435368"/>
                  </a:lnTo>
                  <a:lnTo>
                    <a:pt x="623143" y="1480584"/>
                  </a:lnTo>
                  <a:lnTo>
                    <a:pt x="619821" y="1525792"/>
                  </a:lnTo>
                  <a:lnTo>
                    <a:pt x="619608" y="1570842"/>
                  </a:lnTo>
                  <a:lnTo>
                    <a:pt x="622440" y="1615585"/>
                  </a:lnTo>
                  <a:lnTo>
                    <a:pt x="628256" y="1659871"/>
                  </a:lnTo>
                  <a:lnTo>
                    <a:pt x="636993" y="1703550"/>
                  </a:lnTo>
                  <a:lnTo>
                    <a:pt x="648588" y="1746473"/>
                  </a:lnTo>
                  <a:lnTo>
                    <a:pt x="662979" y="1788491"/>
                  </a:lnTo>
                  <a:lnTo>
                    <a:pt x="680103" y="1829454"/>
                  </a:lnTo>
                  <a:lnTo>
                    <a:pt x="699898" y="1869212"/>
                  </a:lnTo>
                  <a:lnTo>
                    <a:pt x="722302" y="1907616"/>
                  </a:lnTo>
                  <a:lnTo>
                    <a:pt x="747251" y="1944516"/>
                  </a:lnTo>
                  <a:lnTo>
                    <a:pt x="774683" y="1979763"/>
                  </a:lnTo>
                  <a:lnTo>
                    <a:pt x="804535" y="2013207"/>
                  </a:lnTo>
                  <a:lnTo>
                    <a:pt x="836746" y="2044699"/>
                  </a:lnTo>
                  <a:lnTo>
                    <a:pt x="871253" y="2074088"/>
                  </a:lnTo>
                  <a:lnTo>
                    <a:pt x="907993" y="2101226"/>
                  </a:lnTo>
                  <a:lnTo>
                    <a:pt x="946903" y="2125963"/>
                  </a:lnTo>
                  <a:lnTo>
                    <a:pt x="987922" y="2148150"/>
                  </a:lnTo>
                  <a:lnTo>
                    <a:pt x="1030986" y="2167636"/>
                  </a:lnTo>
                  <a:lnTo>
                    <a:pt x="570296" y="1978552"/>
                  </a:lnTo>
                  <a:lnTo>
                    <a:pt x="547275" y="1937154"/>
                  </a:lnTo>
                  <a:lnTo>
                    <a:pt x="526648" y="1894587"/>
                  </a:lnTo>
                  <a:lnTo>
                    <a:pt x="508461" y="1850963"/>
                  </a:lnTo>
                  <a:lnTo>
                    <a:pt x="492760" y="1806393"/>
                  </a:lnTo>
                  <a:lnTo>
                    <a:pt x="479592" y="1760986"/>
                  </a:lnTo>
                  <a:lnTo>
                    <a:pt x="469004" y="1714856"/>
                  </a:lnTo>
                  <a:lnTo>
                    <a:pt x="461042" y="1668112"/>
                  </a:lnTo>
                  <a:lnTo>
                    <a:pt x="455751" y="1620865"/>
                  </a:lnTo>
                  <a:lnTo>
                    <a:pt x="453180" y="1573228"/>
                  </a:lnTo>
                  <a:lnTo>
                    <a:pt x="453373" y="1525310"/>
                  </a:lnTo>
                  <a:lnTo>
                    <a:pt x="456378" y="1477223"/>
                  </a:lnTo>
                  <a:lnTo>
                    <a:pt x="462241" y="1429078"/>
                  </a:lnTo>
                  <a:lnTo>
                    <a:pt x="471008" y="1380985"/>
                  </a:lnTo>
                  <a:lnTo>
                    <a:pt x="482726" y="1333057"/>
                  </a:lnTo>
                  <a:lnTo>
                    <a:pt x="497442" y="1285404"/>
                  </a:lnTo>
                  <a:lnTo>
                    <a:pt x="515201" y="1238137"/>
                  </a:lnTo>
                  <a:lnTo>
                    <a:pt x="535959" y="1191747"/>
                  </a:lnTo>
                  <a:lnTo>
                    <a:pt x="560375" y="1145089"/>
                  </a:lnTo>
                  <a:lnTo>
                    <a:pt x="586815" y="1101576"/>
                  </a:lnTo>
                  <a:lnTo>
                    <a:pt x="594120" y="1091078"/>
                  </a:lnTo>
                  <a:close/>
                </a:path>
                <a:path w="1517650" h="2572385">
                  <a:moveTo>
                    <a:pt x="1428898" y="162595"/>
                  </a:moveTo>
                  <a:lnTo>
                    <a:pt x="1434031" y="1381974"/>
                  </a:lnTo>
                  <a:lnTo>
                    <a:pt x="1427970" y="1425564"/>
                  </a:lnTo>
                  <a:lnTo>
                    <a:pt x="1411395" y="1465399"/>
                  </a:lnTo>
                  <a:lnTo>
                    <a:pt x="1385530" y="1499178"/>
                  </a:lnTo>
                  <a:lnTo>
                    <a:pt x="1351599" y="1524600"/>
                  </a:lnTo>
                  <a:lnTo>
                    <a:pt x="1352448" y="1602711"/>
                  </a:lnTo>
                  <a:lnTo>
                    <a:pt x="1187529" y="1603811"/>
                  </a:lnTo>
                  <a:lnTo>
                    <a:pt x="1186679" y="1525700"/>
                  </a:lnTo>
                  <a:lnTo>
                    <a:pt x="1152331" y="1499405"/>
                  </a:lnTo>
                  <a:lnTo>
                    <a:pt x="1125944" y="1466004"/>
                  </a:lnTo>
                  <a:lnTo>
                    <a:pt x="1108664" y="1426806"/>
                  </a:lnTo>
                  <a:lnTo>
                    <a:pt x="1101633" y="1383124"/>
                  </a:lnTo>
                  <a:lnTo>
                    <a:pt x="1102883" y="1299894"/>
                  </a:lnTo>
                  <a:lnTo>
                    <a:pt x="594120" y="1091078"/>
                  </a:lnTo>
                  <a:lnTo>
                    <a:pt x="615646" y="1060145"/>
                  </a:lnTo>
                  <a:lnTo>
                    <a:pt x="627620" y="1045011"/>
                  </a:lnTo>
                  <a:lnTo>
                    <a:pt x="957526" y="1180417"/>
                  </a:lnTo>
                  <a:lnTo>
                    <a:pt x="1000488" y="1191611"/>
                  </a:lnTo>
                  <a:lnTo>
                    <a:pt x="1043511" y="1191117"/>
                  </a:lnTo>
                  <a:lnTo>
                    <a:pt x="1084488" y="1179813"/>
                  </a:lnTo>
                  <a:lnTo>
                    <a:pt x="1121316" y="1158582"/>
                  </a:lnTo>
                  <a:lnTo>
                    <a:pt x="1151887" y="1128302"/>
                  </a:lnTo>
                  <a:lnTo>
                    <a:pt x="1174097" y="1089855"/>
                  </a:lnTo>
                  <a:lnTo>
                    <a:pt x="1185287" y="1046885"/>
                  </a:lnTo>
                  <a:lnTo>
                    <a:pt x="1184791" y="1003854"/>
                  </a:lnTo>
                  <a:lnTo>
                    <a:pt x="1173487" y="962868"/>
                  </a:lnTo>
                  <a:lnTo>
                    <a:pt x="1152258" y="926032"/>
                  </a:lnTo>
                  <a:lnTo>
                    <a:pt x="1121982" y="895454"/>
                  </a:lnTo>
                  <a:lnTo>
                    <a:pt x="1083542" y="873238"/>
                  </a:lnTo>
                  <a:lnTo>
                    <a:pt x="922973" y="807334"/>
                  </a:lnTo>
                  <a:lnTo>
                    <a:pt x="960959" y="790047"/>
                  </a:lnTo>
                  <a:lnTo>
                    <a:pt x="1006441" y="772470"/>
                  </a:lnTo>
                  <a:lnTo>
                    <a:pt x="1052860" y="757583"/>
                  </a:lnTo>
                  <a:lnTo>
                    <a:pt x="1100085" y="745440"/>
                  </a:lnTo>
                  <a:lnTo>
                    <a:pt x="1097550" y="161186"/>
                  </a:lnTo>
                  <a:lnTo>
                    <a:pt x="1180764" y="162441"/>
                  </a:lnTo>
                  <a:lnTo>
                    <a:pt x="1180935" y="93721"/>
                  </a:lnTo>
                  <a:lnTo>
                    <a:pt x="1345684" y="161340"/>
                  </a:lnTo>
                  <a:lnTo>
                    <a:pt x="1428898" y="162595"/>
                  </a:lnTo>
                  <a:close/>
                </a:path>
                <a:path w="1517650" h="2572385">
                  <a:moveTo>
                    <a:pt x="922973" y="807334"/>
                  </a:moveTo>
                  <a:lnTo>
                    <a:pt x="1083542" y="873238"/>
                  </a:lnTo>
                  <a:lnTo>
                    <a:pt x="1040579" y="862043"/>
                  </a:lnTo>
                  <a:lnTo>
                    <a:pt x="997557" y="862538"/>
                  </a:lnTo>
                  <a:lnTo>
                    <a:pt x="956579" y="873841"/>
                  </a:lnTo>
                  <a:lnTo>
                    <a:pt x="919751" y="895073"/>
                  </a:lnTo>
                  <a:lnTo>
                    <a:pt x="889180" y="925352"/>
                  </a:lnTo>
                  <a:lnTo>
                    <a:pt x="866970" y="963799"/>
                  </a:lnTo>
                  <a:lnTo>
                    <a:pt x="855780" y="1006769"/>
                  </a:lnTo>
                  <a:lnTo>
                    <a:pt x="856277" y="1049800"/>
                  </a:lnTo>
                  <a:lnTo>
                    <a:pt x="867580" y="1090786"/>
                  </a:lnTo>
                  <a:lnTo>
                    <a:pt x="888810" y="1127622"/>
                  </a:lnTo>
                  <a:lnTo>
                    <a:pt x="919085" y="1158201"/>
                  </a:lnTo>
                  <a:lnTo>
                    <a:pt x="957526" y="1180417"/>
                  </a:lnTo>
                  <a:lnTo>
                    <a:pt x="627620" y="1045011"/>
                  </a:lnTo>
                  <a:lnTo>
                    <a:pt x="679957" y="983748"/>
                  </a:lnTo>
                  <a:lnTo>
                    <a:pt x="715171" y="948892"/>
                  </a:lnTo>
                  <a:lnTo>
                    <a:pt x="752249" y="916339"/>
                  </a:lnTo>
                  <a:lnTo>
                    <a:pt x="791058" y="886144"/>
                  </a:lnTo>
                  <a:lnTo>
                    <a:pt x="831465" y="858362"/>
                  </a:lnTo>
                  <a:lnTo>
                    <a:pt x="873339" y="833049"/>
                  </a:lnTo>
                  <a:lnTo>
                    <a:pt x="916548" y="810258"/>
                  </a:lnTo>
                  <a:lnTo>
                    <a:pt x="922973" y="807334"/>
                  </a:lnTo>
                  <a:close/>
                </a:path>
                <a:path w="1517650" h="2572385">
                  <a:moveTo>
                    <a:pt x="1346084" y="0"/>
                  </a:moveTo>
                  <a:lnTo>
                    <a:pt x="1345684" y="161340"/>
                  </a:lnTo>
                  <a:lnTo>
                    <a:pt x="1180935" y="93721"/>
                  </a:lnTo>
                  <a:lnTo>
                    <a:pt x="1181165" y="1100"/>
                  </a:lnTo>
                  <a:lnTo>
                    <a:pt x="1346084" y="0"/>
                  </a:lnTo>
                  <a:close/>
                </a:path>
              </a:pathLst>
            </a:custGeom>
            <a:solidFill>
              <a:srgbClr val="5B9BD4"/>
            </a:solidFill>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87630" rIns="0" bIns="0" rtlCol="0">
            <a:spAutoFit/>
          </a:bodyPr>
          <a:lstStyle/>
          <a:p>
            <a:pPr marL="19050" marR="5080" algn="ctr">
              <a:lnSpc>
                <a:spcPts val="4760"/>
              </a:lnSpc>
              <a:spcBef>
                <a:spcPts val="690"/>
              </a:spcBef>
            </a:pPr>
            <a:r>
              <a:rPr spc="130" dirty="0"/>
              <a:t>Congratulations</a:t>
            </a:r>
            <a:r>
              <a:rPr spc="380" dirty="0"/>
              <a:t> </a:t>
            </a:r>
            <a:r>
              <a:rPr spc="120" dirty="0"/>
              <a:t>on</a:t>
            </a:r>
            <a:r>
              <a:rPr spc="100" dirty="0"/>
              <a:t> </a:t>
            </a:r>
            <a:r>
              <a:rPr spc="55" dirty="0"/>
              <a:t>your</a:t>
            </a:r>
            <a:r>
              <a:rPr spc="204" dirty="0"/>
              <a:t> </a:t>
            </a:r>
            <a:r>
              <a:rPr spc="135" dirty="0"/>
              <a:t>admission </a:t>
            </a:r>
            <a:r>
              <a:rPr spc="-950" dirty="0"/>
              <a:t> </a:t>
            </a:r>
            <a:r>
              <a:rPr spc="-5" dirty="0"/>
              <a:t>to</a:t>
            </a:r>
            <a:r>
              <a:rPr spc="170" dirty="0"/>
              <a:t> </a:t>
            </a:r>
            <a:r>
              <a:rPr spc="65" dirty="0"/>
              <a:t>our</a:t>
            </a:r>
            <a:r>
              <a:rPr spc="140" dirty="0"/>
              <a:t> </a:t>
            </a:r>
            <a:r>
              <a:rPr spc="65" dirty="0"/>
              <a:t>University!</a:t>
            </a:r>
          </a:p>
          <a:p>
            <a:pPr marL="906144" marR="804545" algn="ctr">
              <a:lnSpc>
                <a:spcPts val="4760"/>
              </a:lnSpc>
            </a:pPr>
            <a:r>
              <a:rPr spc="175" dirty="0"/>
              <a:t>We</a:t>
            </a:r>
            <a:r>
              <a:rPr spc="95" dirty="0"/>
              <a:t> </a:t>
            </a:r>
            <a:r>
              <a:rPr spc="65" dirty="0"/>
              <a:t>wish</a:t>
            </a:r>
            <a:r>
              <a:rPr spc="175" dirty="0"/>
              <a:t> </a:t>
            </a:r>
            <a:r>
              <a:rPr spc="80" dirty="0"/>
              <a:t>you</a:t>
            </a:r>
            <a:r>
              <a:rPr spc="140" dirty="0"/>
              <a:t> </a:t>
            </a:r>
            <a:r>
              <a:rPr spc="210" dirty="0"/>
              <a:t>success</a:t>
            </a:r>
            <a:r>
              <a:rPr spc="110" dirty="0"/>
              <a:t> </a:t>
            </a:r>
            <a:r>
              <a:rPr spc="60" dirty="0"/>
              <a:t>in</a:t>
            </a:r>
            <a:r>
              <a:rPr spc="120" dirty="0"/>
              <a:t> </a:t>
            </a:r>
            <a:r>
              <a:rPr spc="50" dirty="0"/>
              <a:t>your </a:t>
            </a:r>
            <a:r>
              <a:rPr spc="-955" dirty="0"/>
              <a:t> </a:t>
            </a:r>
            <a:r>
              <a:rPr spc="105" dirty="0"/>
              <a:t>studies!</a:t>
            </a:r>
          </a:p>
        </p:txBody>
      </p:sp>
      <p:sp>
        <p:nvSpPr>
          <p:cNvPr id="8" name="object 8"/>
          <p:cNvSpPr/>
          <p:nvPr/>
        </p:nvSpPr>
        <p:spPr>
          <a:xfrm>
            <a:off x="3575303" y="3274314"/>
            <a:ext cx="4913630" cy="0"/>
          </a:xfrm>
          <a:custGeom>
            <a:avLst/>
            <a:gdLst/>
            <a:ahLst/>
            <a:cxnLst/>
            <a:rect l="l" t="t" r="r" b="b"/>
            <a:pathLst>
              <a:path w="4913630">
                <a:moveTo>
                  <a:pt x="0" y="0"/>
                </a:moveTo>
                <a:lnTo>
                  <a:pt x="4913630" y="0"/>
                </a:lnTo>
              </a:path>
            </a:pathLst>
          </a:custGeom>
          <a:ln w="19050">
            <a:solidFill>
              <a:srgbClr val="FFFFFF"/>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738886" y="3474129"/>
            <a:ext cx="200504" cy="200545"/>
          </a:xfrm>
          <a:prstGeom prst="rect">
            <a:avLst/>
          </a:prstGeom>
        </p:spPr>
      </p:pic>
      <p:sp>
        <p:nvSpPr>
          <p:cNvPr id="10" name="object 10"/>
          <p:cNvSpPr/>
          <p:nvPr/>
        </p:nvSpPr>
        <p:spPr>
          <a:xfrm>
            <a:off x="2243833" y="3817340"/>
            <a:ext cx="267970" cy="267970"/>
          </a:xfrm>
          <a:custGeom>
            <a:avLst/>
            <a:gdLst/>
            <a:ahLst/>
            <a:cxnLst/>
            <a:rect l="l" t="t" r="r" b="b"/>
            <a:pathLst>
              <a:path w="267969" h="267970">
                <a:moveTo>
                  <a:pt x="180004" y="8224"/>
                </a:moveTo>
                <a:lnTo>
                  <a:pt x="137967" y="0"/>
                </a:lnTo>
                <a:lnTo>
                  <a:pt x="96942" y="5121"/>
                </a:lnTo>
                <a:lnTo>
                  <a:pt x="59757" y="22283"/>
                </a:lnTo>
                <a:lnTo>
                  <a:pt x="29241" y="50181"/>
                </a:lnTo>
                <a:lnTo>
                  <a:pt x="8221" y="87509"/>
                </a:lnTo>
                <a:lnTo>
                  <a:pt x="0" y="129554"/>
                </a:lnTo>
                <a:lnTo>
                  <a:pt x="5121" y="170587"/>
                </a:lnTo>
                <a:lnTo>
                  <a:pt x="22281" y="207780"/>
                </a:lnTo>
                <a:lnTo>
                  <a:pt x="50174" y="238303"/>
                </a:lnTo>
                <a:lnTo>
                  <a:pt x="87496" y="259329"/>
                </a:lnTo>
                <a:lnTo>
                  <a:pt x="129532" y="267554"/>
                </a:lnTo>
                <a:lnTo>
                  <a:pt x="170557" y="262432"/>
                </a:lnTo>
                <a:lnTo>
                  <a:pt x="207742" y="245270"/>
                </a:lnTo>
                <a:lnTo>
                  <a:pt x="238258" y="217372"/>
                </a:lnTo>
                <a:lnTo>
                  <a:pt x="259278" y="180044"/>
                </a:lnTo>
                <a:lnTo>
                  <a:pt x="267500" y="137999"/>
                </a:lnTo>
                <a:lnTo>
                  <a:pt x="262378" y="96966"/>
                </a:lnTo>
                <a:lnTo>
                  <a:pt x="245218" y="59773"/>
                </a:lnTo>
                <a:lnTo>
                  <a:pt x="217325" y="29250"/>
                </a:lnTo>
                <a:lnTo>
                  <a:pt x="180004" y="8224"/>
                </a:lnTo>
                <a:close/>
              </a:path>
            </a:pathLst>
          </a:custGeom>
          <a:solidFill>
            <a:srgbClr val="EC7C30"/>
          </a:solidFill>
        </p:spPr>
        <p:txBody>
          <a:bodyPr wrap="square" lIns="0" tIns="0" rIns="0" bIns="0" rtlCol="0"/>
          <a:lstStyle/>
          <a:p>
            <a:endParaRPr/>
          </a:p>
        </p:txBody>
      </p:sp>
      <p:grpSp>
        <p:nvGrpSpPr>
          <p:cNvPr id="11" name="object 11"/>
          <p:cNvGrpSpPr/>
          <p:nvPr/>
        </p:nvGrpSpPr>
        <p:grpSpPr>
          <a:xfrm>
            <a:off x="509564" y="3880216"/>
            <a:ext cx="2255520" cy="2710180"/>
            <a:chOff x="509564" y="3880216"/>
            <a:chExt cx="2255520" cy="2710180"/>
          </a:xfrm>
        </p:grpSpPr>
        <p:sp>
          <p:nvSpPr>
            <p:cNvPr id="12" name="object 12"/>
            <p:cNvSpPr/>
            <p:nvPr/>
          </p:nvSpPr>
          <p:spPr>
            <a:xfrm>
              <a:off x="1560165" y="3880216"/>
              <a:ext cx="399415" cy="399415"/>
            </a:xfrm>
            <a:custGeom>
              <a:avLst/>
              <a:gdLst/>
              <a:ahLst/>
              <a:cxnLst/>
              <a:rect l="l" t="t" r="r" b="b"/>
              <a:pathLst>
                <a:path w="399414" h="399414">
                  <a:moveTo>
                    <a:pt x="269050" y="11381"/>
                  </a:moveTo>
                  <a:lnTo>
                    <a:pt x="224034" y="439"/>
                  </a:lnTo>
                  <a:lnTo>
                    <a:pt x="179178" y="0"/>
                  </a:lnTo>
                  <a:lnTo>
                    <a:pt x="136027" y="9347"/>
                  </a:lnTo>
                  <a:lnTo>
                    <a:pt x="96125" y="27767"/>
                  </a:lnTo>
                  <a:lnTo>
                    <a:pt x="61020" y="54543"/>
                  </a:lnTo>
                  <a:lnTo>
                    <a:pt x="32255" y="88962"/>
                  </a:lnTo>
                  <a:lnTo>
                    <a:pt x="11377" y="130308"/>
                  </a:lnTo>
                  <a:lnTo>
                    <a:pt x="441" y="175319"/>
                  </a:lnTo>
                  <a:lnTo>
                    <a:pt x="0" y="220177"/>
                  </a:lnTo>
                  <a:lnTo>
                    <a:pt x="9340" y="263336"/>
                  </a:lnTo>
                  <a:lnTo>
                    <a:pt x="27752" y="303249"/>
                  </a:lnTo>
                  <a:lnTo>
                    <a:pt x="54521" y="338368"/>
                  </a:lnTo>
                  <a:lnTo>
                    <a:pt x="88937" y="367147"/>
                  </a:lnTo>
                  <a:lnTo>
                    <a:pt x="130288" y="388038"/>
                  </a:lnTo>
                  <a:lnTo>
                    <a:pt x="175291" y="398975"/>
                  </a:lnTo>
                  <a:lnTo>
                    <a:pt x="220142" y="399413"/>
                  </a:lnTo>
                  <a:lnTo>
                    <a:pt x="263294" y="390066"/>
                  </a:lnTo>
                  <a:lnTo>
                    <a:pt x="303200" y="371648"/>
                  </a:lnTo>
                  <a:lnTo>
                    <a:pt x="338311" y="344873"/>
                  </a:lnTo>
                  <a:lnTo>
                    <a:pt x="367081" y="310456"/>
                  </a:lnTo>
                  <a:lnTo>
                    <a:pt x="387962" y="269111"/>
                  </a:lnTo>
                  <a:lnTo>
                    <a:pt x="398895" y="224100"/>
                  </a:lnTo>
                  <a:lnTo>
                    <a:pt x="399331" y="179240"/>
                  </a:lnTo>
                  <a:lnTo>
                    <a:pt x="389985" y="136078"/>
                  </a:lnTo>
                  <a:lnTo>
                    <a:pt x="371569" y="96164"/>
                  </a:lnTo>
                  <a:lnTo>
                    <a:pt x="344799" y="61045"/>
                  </a:lnTo>
                  <a:lnTo>
                    <a:pt x="310388" y="32268"/>
                  </a:lnTo>
                  <a:lnTo>
                    <a:pt x="269050" y="11381"/>
                  </a:lnTo>
                  <a:close/>
                </a:path>
              </a:pathLst>
            </a:custGeom>
            <a:solidFill>
              <a:srgbClr val="EC7C30"/>
            </a:solidFill>
          </p:spPr>
          <p:txBody>
            <a:bodyPr wrap="square" lIns="0" tIns="0" rIns="0" bIns="0" rtlCol="0"/>
            <a:lstStyle/>
            <a:p>
              <a:endParaRPr/>
            </a:p>
          </p:txBody>
        </p:sp>
        <p:pic>
          <p:nvPicPr>
            <p:cNvPr id="13" name="object 13"/>
            <p:cNvPicPr/>
            <p:nvPr/>
          </p:nvPicPr>
          <p:blipFill>
            <a:blip r:embed="rId4" cstate="print"/>
            <a:stretch>
              <a:fillRect/>
            </a:stretch>
          </p:blipFill>
          <p:spPr>
            <a:xfrm>
              <a:off x="2064238" y="4235752"/>
              <a:ext cx="200504" cy="200545"/>
            </a:xfrm>
            <a:prstGeom prst="rect">
              <a:avLst/>
            </a:prstGeom>
          </p:spPr>
        </p:pic>
        <p:sp>
          <p:nvSpPr>
            <p:cNvPr id="14" name="object 14"/>
            <p:cNvSpPr/>
            <p:nvPr/>
          </p:nvSpPr>
          <p:spPr>
            <a:xfrm>
              <a:off x="509564" y="4150098"/>
              <a:ext cx="2255520" cy="2440305"/>
            </a:xfrm>
            <a:custGeom>
              <a:avLst/>
              <a:gdLst/>
              <a:ahLst/>
              <a:cxnLst/>
              <a:rect l="l" t="t" r="r" b="b"/>
              <a:pathLst>
                <a:path w="2255520" h="2440304">
                  <a:moveTo>
                    <a:pt x="2213190" y="605596"/>
                  </a:moveTo>
                  <a:lnTo>
                    <a:pt x="581321" y="4116"/>
                  </a:lnTo>
                  <a:lnTo>
                    <a:pt x="559725" y="0"/>
                  </a:lnTo>
                  <a:lnTo>
                    <a:pt x="538501" y="3039"/>
                  </a:lnTo>
                  <a:lnTo>
                    <a:pt x="519443" y="12893"/>
                  </a:lnTo>
                  <a:lnTo>
                    <a:pt x="504350" y="29221"/>
                  </a:lnTo>
                  <a:lnTo>
                    <a:pt x="495360" y="49693"/>
                  </a:lnTo>
                  <a:lnTo>
                    <a:pt x="493385" y="71079"/>
                  </a:lnTo>
                  <a:lnTo>
                    <a:pt x="498378" y="91691"/>
                  </a:lnTo>
                  <a:lnTo>
                    <a:pt x="510292" y="109841"/>
                  </a:lnTo>
                  <a:lnTo>
                    <a:pt x="521281" y="125366"/>
                  </a:lnTo>
                  <a:lnTo>
                    <a:pt x="542333" y="167996"/>
                  </a:lnTo>
                  <a:lnTo>
                    <a:pt x="555580" y="231813"/>
                  </a:lnTo>
                  <a:lnTo>
                    <a:pt x="543152" y="310899"/>
                  </a:lnTo>
                  <a:lnTo>
                    <a:pt x="11229" y="1754753"/>
                  </a:lnTo>
                  <a:lnTo>
                    <a:pt x="366" y="1799640"/>
                  </a:lnTo>
                  <a:lnTo>
                    <a:pt x="0" y="1844468"/>
                  </a:lnTo>
                  <a:lnTo>
                    <a:pt x="9402" y="1887658"/>
                  </a:lnTo>
                  <a:lnTo>
                    <a:pt x="27846" y="1927633"/>
                  </a:lnTo>
                  <a:lnTo>
                    <a:pt x="54602" y="1962813"/>
                  </a:lnTo>
                  <a:lnTo>
                    <a:pt x="88943" y="1991623"/>
                  </a:lnTo>
                  <a:lnTo>
                    <a:pt x="130140" y="2012482"/>
                  </a:lnTo>
                  <a:lnTo>
                    <a:pt x="1259895" y="2428892"/>
                  </a:lnTo>
                  <a:lnTo>
                    <a:pt x="1304774" y="2439758"/>
                  </a:lnTo>
                  <a:lnTo>
                    <a:pt x="1349593" y="2440126"/>
                  </a:lnTo>
                  <a:lnTo>
                    <a:pt x="1392774" y="2430723"/>
                  </a:lnTo>
                  <a:lnTo>
                    <a:pt x="1432740" y="2412277"/>
                  </a:lnTo>
                  <a:lnTo>
                    <a:pt x="1467912" y="2385517"/>
                  </a:lnTo>
                  <a:lnTo>
                    <a:pt x="1496715" y="2351170"/>
                  </a:lnTo>
                  <a:lnTo>
                    <a:pt x="1517569" y="2309965"/>
                  </a:lnTo>
                  <a:lnTo>
                    <a:pt x="1540696" y="2247189"/>
                  </a:lnTo>
                  <a:lnTo>
                    <a:pt x="847152" y="1991560"/>
                  </a:lnTo>
                  <a:lnTo>
                    <a:pt x="893407" y="1866004"/>
                  </a:lnTo>
                  <a:lnTo>
                    <a:pt x="1586951" y="2121633"/>
                  </a:lnTo>
                  <a:lnTo>
                    <a:pt x="1633205" y="1996081"/>
                  </a:lnTo>
                  <a:lnTo>
                    <a:pt x="939661" y="1740451"/>
                  </a:lnTo>
                  <a:lnTo>
                    <a:pt x="985915" y="1614899"/>
                  </a:lnTo>
                  <a:lnTo>
                    <a:pt x="1679459" y="1870528"/>
                  </a:lnTo>
                  <a:lnTo>
                    <a:pt x="1725714" y="1744976"/>
                  </a:lnTo>
                  <a:lnTo>
                    <a:pt x="1032170" y="1489347"/>
                  </a:lnTo>
                  <a:lnTo>
                    <a:pt x="1078424" y="1363795"/>
                  </a:lnTo>
                  <a:lnTo>
                    <a:pt x="1771968" y="1619424"/>
                  </a:lnTo>
                  <a:lnTo>
                    <a:pt x="1818222" y="1493872"/>
                  </a:lnTo>
                  <a:lnTo>
                    <a:pt x="1124678" y="1238243"/>
                  </a:lnTo>
                  <a:lnTo>
                    <a:pt x="1170932" y="1112691"/>
                  </a:lnTo>
                  <a:lnTo>
                    <a:pt x="1864476" y="1368320"/>
                  </a:lnTo>
                  <a:lnTo>
                    <a:pt x="1910730" y="1242768"/>
                  </a:lnTo>
                  <a:lnTo>
                    <a:pt x="1217186" y="987139"/>
                  </a:lnTo>
                  <a:lnTo>
                    <a:pt x="1263440" y="861587"/>
                  </a:lnTo>
                  <a:lnTo>
                    <a:pt x="1956984" y="1117216"/>
                  </a:lnTo>
                  <a:lnTo>
                    <a:pt x="2014801" y="960275"/>
                  </a:lnTo>
                  <a:lnTo>
                    <a:pt x="630852" y="450174"/>
                  </a:lnTo>
                  <a:lnTo>
                    <a:pt x="665542" y="356010"/>
                  </a:lnTo>
                  <a:lnTo>
                    <a:pt x="678934" y="309531"/>
                  </a:lnTo>
                  <a:lnTo>
                    <a:pt x="685326" y="264818"/>
                  </a:lnTo>
                  <a:lnTo>
                    <a:pt x="686081" y="222706"/>
                  </a:lnTo>
                  <a:lnTo>
                    <a:pt x="682563" y="184033"/>
                  </a:lnTo>
                  <a:lnTo>
                    <a:pt x="2187465" y="738715"/>
                  </a:lnTo>
                  <a:lnTo>
                    <a:pt x="2187703" y="738632"/>
                  </a:lnTo>
                  <a:lnTo>
                    <a:pt x="2200630" y="736438"/>
                  </a:lnTo>
                  <a:lnTo>
                    <a:pt x="2220766" y="728040"/>
                  </a:lnTo>
                  <a:lnTo>
                    <a:pt x="2238084" y="714592"/>
                  </a:lnTo>
                  <a:lnTo>
                    <a:pt x="2250385" y="696622"/>
                  </a:lnTo>
                  <a:lnTo>
                    <a:pt x="2255470" y="674655"/>
                  </a:lnTo>
                  <a:lnTo>
                    <a:pt x="2254578" y="652435"/>
                  </a:lnTo>
                  <a:lnTo>
                    <a:pt x="2246470" y="632569"/>
                  </a:lnTo>
                  <a:lnTo>
                    <a:pt x="2232292" y="616481"/>
                  </a:lnTo>
                  <a:lnTo>
                    <a:pt x="2213190" y="605596"/>
                  </a:lnTo>
                  <a:close/>
                </a:path>
                <a:path w="2255520" h="2440304">
                  <a:moveTo>
                    <a:pt x="1586951" y="2121633"/>
                  </a:moveTo>
                  <a:lnTo>
                    <a:pt x="1269992" y="2004807"/>
                  </a:lnTo>
                  <a:lnTo>
                    <a:pt x="1223737" y="2130363"/>
                  </a:lnTo>
                  <a:lnTo>
                    <a:pt x="1540696" y="2247189"/>
                  </a:lnTo>
                  <a:lnTo>
                    <a:pt x="1586951" y="2121633"/>
                  </a:lnTo>
                  <a:close/>
                </a:path>
                <a:path w="2255520" h="2440304">
                  <a:moveTo>
                    <a:pt x="1679459" y="1870528"/>
                  </a:moveTo>
                  <a:lnTo>
                    <a:pt x="1362500" y="1753702"/>
                  </a:lnTo>
                  <a:lnTo>
                    <a:pt x="1316246" y="1879255"/>
                  </a:lnTo>
                  <a:lnTo>
                    <a:pt x="1633205" y="1996081"/>
                  </a:lnTo>
                  <a:lnTo>
                    <a:pt x="1679459" y="1870528"/>
                  </a:lnTo>
                  <a:close/>
                </a:path>
                <a:path w="2255520" h="2440304">
                  <a:moveTo>
                    <a:pt x="1771968" y="1619424"/>
                  </a:moveTo>
                  <a:lnTo>
                    <a:pt x="1455009" y="1502598"/>
                  </a:lnTo>
                  <a:lnTo>
                    <a:pt x="1408754" y="1628150"/>
                  </a:lnTo>
                  <a:lnTo>
                    <a:pt x="1725714" y="1744976"/>
                  </a:lnTo>
                  <a:lnTo>
                    <a:pt x="1771968" y="1619424"/>
                  </a:lnTo>
                  <a:close/>
                </a:path>
                <a:path w="2255520" h="2440304">
                  <a:moveTo>
                    <a:pt x="1864476" y="1368320"/>
                  </a:moveTo>
                  <a:lnTo>
                    <a:pt x="1547517" y="1251494"/>
                  </a:lnTo>
                  <a:lnTo>
                    <a:pt x="1501263" y="1377046"/>
                  </a:lnTo>
                  <a:lnTo>
                    <a:pt x="1818222" y="1493872"/>
                  </a:lnTo>
                  <a:lnTo>
                    <a:pt x="1864476" y="1368320"/>
                  </a:lnTo>
                  <a:close/>
                </a:path>
                <a:path w="2255520" h="2440304">
                  <a:moveTo>
                    <a:pt x="1956984" y="1117216"/>
                  </a:moveTo>
                  <a:lnTo>
                    <a:pt x="1640025" y="1000390"/>
                  </a:lnTo>
                  <a:lnTo>
                    <a:pt x="1593771" y="1125942"/>
                  </a:lnTo>
                  <a:lnTo>
                    <a:pt x="1910730" y="1242768"/>
                  </a:lnTo>
                  <a:lnTo>
                    <a:pt x="1956984" y="1117216"/>
                  </a:lnTo>
                  <a:close/>
                </a:path>
                <a:path w="2255520" h="2440304">
                  <a:moveTo>
                    <a:pt x="1524422" y="636929"/>
                  </a:moveTo>
                  <a:lnTo>
                    <a:pt x="1463360" y="615864"/>
                  </a:lnTo>
                  <a:lnTo>
                    <a:pt x="1406814" y="599095"/>
                  </a:lnTo>
                  <a:lnTo>
                    <a:pt x="1354096" y="585993"/>
                  </a:lnTo>
                  <a:lnTo>
                    <a:pt x="1304519" y="575929"/>
                  </a:lnTo>
                  <a:lnTo>
                    <a:pt x="1257397" y="568274"/>
                  </a:lnTo>
                  <a:lnTo>
                    <a:pt x="1212042" y="562398"/>
                  </a:lnTo>
                  <a:lnTo>
                    <a:pt x="1167767" y="557672"/>
                  </a:lnTo>
                  <a:lnTo>
                    <a:pt x="1085302" y="549913"/>
                  </a:lnTo>
                  <a:lnTo>
                    <a:pt x="1045795" y="545847"/>
                  </a:lnTo>
                  <a:lnTo>
                    <a:pt x="1004819" y="540897"/>
                  </a:lnTo>
                  <a:lnTo>
                    <a:pt x="961824" y="534690"/>
                  </a:lnTo>
                  <a:lnTo>
                    <a:pt x="916265" y="526852"/>
                  </a:lnTo>
                  <a:lnTo>
                    <a:pt x="867594" y="517013"/>
                  </a:lnTo>
                  <a:lnTo>
                    <a:pt x="815264" y="504798"/>
                  </a:lnTo>
                  <a:lnTo>
                    <a:pt x="758728" y="489835"/>
                  </a:lnTo>
                  <a:lnTo>
                    <a:pt x="697440" y="471751"/>
                  </a:lnTo>
                  <a:lnTo>
                    <a:pt x="630852" y="450174"/>
                  </a:lnTo>
                  <a:lnTo>
                    <a:pt x="2014801" y="960275"/>
                  </a:lnTo>
                  <a:lnTo>
                    <a:pt x="2027521" y="925749"/>
                  </a:lnTo>
                  <a:lnTo>
                    <a:pt x="1898855" y="878324"/>
                  </a:lnTo>
                  <a:lnTo>
                    <a:pt x="1869109" y="852548"/>
                  </a:lnTo>
                  <a:lnTo>
                    <a:pt x="1835682" y="824740"/>
                  </a:lnTo>
                  <a:lnTo>
                    <a:pt x="1798881" y="795658"/>
                  </a:lnTo>
                  <a:lnTo>
                    <a:pt x="1759013" y="766063"/>
                  </a:lnTo>
                  <a:lnTo>
                    <a:pt x="1716385" y="736712"/>
                  </a:lnTo>
                  <a:lnTo>
                    <a:pt x="1671305" y="708365"/>
                  </a:lnTo>
                  <a:lnTo>
                    <a:pt x="1624080" y="681779"/>
                  </a:lnTo>
                  <a:lnTo>
                    <a:pt x="1575016" y="657714"/>
                  </a:lnTo>
                  <a:lnTo>
                    <a:pt x="1524422" y="636929"/>
                  </a:lnTo>
                  <a:close/>
                </a:path>
                <a:path w="2255520" h="2440304">
                  <a:moveTo>
                    <a:pt x="2187465" y="738715"/>
                  </a:moveTo>
                  <a:lnTo>
                    <a:pt x="2019440" y="676784"/>
                  </a:lnTo>
                  <a:lnTo>
                    <a:pt x="1991674" y="703927"/>
                  </a:lnTo>
                  <a:lnTo>
                    <a:pt x="1964930" y="736460"/>
                  </a:lnTo>
                  <a:lnTo>
                    <a:pt x="1940788" y="774630"/>
                  </a:lnTo>
                  <a:lnTo>
                    <a:pt x="1920825" y="818687"/>
                  </a:lnTo>
                  <a:lnTo>
                    <a:pt x="1898855" y="878324"/>
                  </a:lnTo>
                  <a:lnTo>
                    <a:pt x="2027521" y="925749"/>
                  </a:lnTo>
                  <a:lnTo>
                    <a:pt x="2049492" y="866111"/>
                  </a:lnTo>
                  <a:lnTo>
                    <a:pt x="2080895" y="809123"/>
                  </a:lnTo>
                  <a:lnTo>
                    <a:pt x="2119772" y="771318"/>
                  </a:lnTo>
                  <a:lnTo>
                    <a:pt x="2158063" y="749040"/>
                  </a:lnTo>
                  <a:lnTo>
                    <a:pt x="2187465" y="738715"/>
                  </a:lnTo>
                  <a:close/>
                </a:path>
              </a:pathLst>
            </a:custGeom>
            <a:solidFill>
              <a:srgbClr val="EC7C30"/>
            </a:solidFill>
          </p:spPr>
          <p:txBody>
            <a:bodyPr wrap="square" lIns="0" tIns="0" rIns="0" bIns="0" rtlCol="0"/>
            <a:lstStyle/>
            <a:p>
              <a:endParaRPr/>
            </a:p>
          </p:txBody>
        </p:sp>
      </p:grpSp>
      <p:pic>
        <p:nvPicPr>
          <p:cNvPr id="15" name="object 15"/>
          <p:cNvPicPr/>
          <p:nvPr/>
        </p:nvPicPr>
        <p:blipFill>
          <a:blip r:embed="rId5" cstate="print"/>
          <a:stretch>
            <a:fillRect/>
          </a:stretch>
        </p:blipFill>
        <p:spPr>
          <a:xfrm>
            <a:off x="10580517" y="1946576"/>
            <a:ext cx="185471" cy="185510"/>
          </a:xfrm>
          <a:prstGeom prst="rect">
            <a:avLst/>
          </a:prstGeom>
        </p:spPr>
      </p:pic>
      <p:pic>
        <p:nvPicPr>
          <p:cNvPr id="16" name="object 16"/>
          <p:cNvPicPr/>
          <p:nvPr/>
        </p:nvPicPr>
        <p:blipFill>
          <a:blip r:embed="rId6" cstate="print"/>
          <a:stretch>
            <a:fillRect/>
          </a:stretch>
        </p:blipFill>
        <p:spPr>
          <a:xfrm>
            <a:off x="10818224" y="2159137"/>
            <a:ext cx="185471" cy="185510"/>
          </a:xfrm>
          <a:prstGeom prst="rect">
            <a:avLst/>
          </a:prstGeom>
        </p:spPr>
      </p:pic>
      <p:pic>
        <p:nvPicPr>
          <p:cNvPr id="17" name="object 17"/>
          <p:cNvPicPr/>
          <p:nvPr/>
        </p:nvPicPr>
        <p:blipFill>
          <a:blip r:embed="rId7" cstate="print"/>
          <a:stretch>
            <a:fillRect/>
          </a:stretch>
        </p:blipFill>
        <p:spPr>
          <a:xfrm>
            <a:off x="10476085" y="2212379"/>
            <a:ext cx="185471" cy="185510"/>
          </a:xfrm>
          <a:prstGeom prst="rect">
            <a:avLst/>
          </a:prstGeom>
        </p:spPr>
      </p:pic>
      <p:sp>
        <p:nvSpPr>
          <p:cNvPr id="18" name="object 18"/>
          <p:cNvSpPr/>
          <p:nvPr/>
        </p:nvSpPr>
        <p:spPr>
          <a:xfrm>
            <a:off x="3196553" y="4459864"/>
            <a:ext cx="2336165" cy="2132965"/>
          </a:xfrm>
          <a:custGeom>
            <a:avLst/>
            <a:gdLst/>
            <a:ahLst/>
            <a:cxnLst/>
            <a:rect l="l" t="t" r="r" b="b"/>
            <a:pathLst>
              <a:path w="2336165" h="2132965">
                <a:moveTo>
                  <a:pt x="2313219" y="1646930"/>
                </a:moveTo>
                <a:lnTo>
                  <a:pt x="113784" y="1982938"/>
                </a:lnTo>
                <a:lnTo>
                  <a:pt x="136687" y="2132934"/>
                </a:lnTo>
                <a:lnTo>
                  <a:pt x="2336122" y="1796926"/>
                </a:lnTo>
                <a:lnTo>
                  <a:pt x="2313219" y="1646930"/>
                </a:lnTo>
                <a:close/>
              </a:path>
              <a:path w="2336165" h="2132965">
                <a:moveTo>
                  <a:pt x="99974" y="552457"/>
                </a:moveTo>
                <a:lnTo>
                  <a:pt x="0" y="567730"/>
                </a:lnTo>
                <a:lnTo>
                  <a:pt x="213758" y="1967665"/>
                </a:lnTo>
                <a:lnTo>
                  <a:pt x="313732" y="1952392"/>
                </a:lnTo>
                <a:lnTo>
                  <a:pt x="149596" y="877442"/>
                </a:lnTo>
                <a:lnTo>
                  <a:pt x="2049109" y="587253"/>
                </a:lnTo>
                <a:lnTo>
                  <a:pt x="2033840" y="487258"/>
                </a:lnTo>
                <a:lnTo>
                  <a:pt x="134328" y="777446"/>
                </a:lnTo>
                <a:lnTo>
                  <a:pt x="99974" y="552457"/>
                </a:lnTo>
                <a:close/>
              </a:path>
              <a:path w="2336165" h="2132965">
                <a:moveTo>
                  <a:pt x="2049109" y="587253"/>
                </a:moveTo>
                <a:lnTo>
                  <a:pt x="1949135" y="602526"/>
                </a:lnTo>
                <a:lnTo>
                  <a:pt x="2113271" y="1677476"/>
                </a:lnTo>
                <a:lnTo>
                  <a:pt x="2213245" y="1662203"/>
                </a:lnTo>
                <a:lnTo>
                  <a:pt x="2049109" y="587253"/>
                </a:lnTo>
                <a:close/>
              </a:path>
              <a:path w="2336165" h="2132965">
                <a:moveTo>
                  <a:pt x="699460" y="793439"/>
                </a:moveTo>
                <a:lnTo>
                  <a:pt x="299564" y="854531"/>
                </a:lnTo>
                <a:lnTo>
                  <a:pt x="417894" y="1629495"/>
                </a:lnTo>
                <a:lnTo>
                  <a:pt x="430179" y="1674397"/>
                </a:lnTo>
                <a:lnTo>
                  <a:pt x="451696" y="1714129"/>
                </a:lnTo>
                <a:lnTo>
                  <a:pt x="481035" y="1747655"/>
                </a:lnTo>
                <a:lnTo>
                  <a:pt x="516783" y="1773936"/>
                </a:lnTo>
                <a:lnTo>
                  <a:pt x="557531" y="1791935"/>
                </a:lnTo>
                <a:lnTo>
                  <a:pt x="601867" y="1800616"/>
                </a:lnTo>
                <a:lnTo>
                  <a:pt x="648379" y="1798940"/>
                </a:lnTo>
                <a:lnTo>
                  <a:pt x="693272" y="1786652"/>
                </a:lnTo>
                <a:lnTo>
                  <a:pt x="732996" y="1765130"/>
                </a:lnTo>
                <a:lnTo>
                  <a:pt x="766514" y="1735784"/>
                </a:lnTo>
                <a:lnTo>
                  <a:pt x="792790" y="1700028"/>
                </a:lnTo>
                <a:lnTo>
                  <a:pt x="810787" y="1659271"/>
                </a:lnTo>
                <a:lnTo>
                  <a:pt x="819466" y="1614925"/>
                </a:lnTo>
                <a:lnTo>
                  <a:pt x="817791" y="1568403"/>
                </a:lnTo>
                <a:lnTo>
                  <a:pt x="699460" y="793439"/>
                </a:lnTo>
                <a:close/>
              </a:path>
              <a:path w="2336165" h="2132965">
                <a:moveTo>
                  <a:pt x="1249317" y="709437"/>
                </a:moveTo>
                <a:lnTo>
                  <a:pt x="849421" y="770529"/>
                </a:lnTo>
                <a:lnTo>
                  <a:pt x="967752" y="1545493"/>
                </a:lnTo>
                <a:lnTo>
                  <a:pt x="980036" y="1590395"/>
                </a:lnTo>
                <a:lnTo>
                  <a:pt x="1001553" y="1630127"/>
                </a:lnTo>
                <a:lnTo>
                  <a:pt x="1030892" y="1663653"/>
                </a:lnTo>
                <a:lnTo>
                  <a:pt x="1066640" y="1689934"/>
                </a:lnTo>
                <a:lnTo>
                  <a:pt x="1107388" y="1707934"/>
                </a:lnTo>
                <a:lnTo>
                  <a:pt x="1151724" y="1716614"/>
                </a:lnTo>
                <a:lnTo>
                  <a:pt x="1198236" y="1714938"/>
                </a:lnTo>
                <a:lnTo>
                  <a:pt x="1243129" y="1702650"/>
                </a:lnTo>
                <a:lnTo>
                  <a:pt x="1282853" y="1681128"/>
                </a:lnTo>
                <a:lnTo>
                  <a:pt x="1316371" y="1651783"/>
                </a:lnTo>
                <a:lnTo>
                  <a:pt x="1342647" y="1616026"/>
                </a:lnTo>
                <a:lnTo>
                  <a:pt x="1360644" y="1575269"/>
                </a:lnTo>
                <a:lnTo>
                  <a:pt x="1369323" y="1530924"/>
                </a:lnTo>
                <a:lnTo>
                  <a:pt x="1367648" y="1484401"/>
                </a:lnTo>
                <a:lnTo>
                  <a:pt x="1249317" y="709437"/>
                </a:lnTo>
                <a:close/>
              </a:path>
              <a:path w="2336165" h="2132965">
                <a:moveTo>
                  <a:pt x="1799174" y="625436"/>
                </a:moveTo>
                <a:lnTo>
                  <a:pt x="1399278" y="686528"/>
                </a:lnTo>
                <a:lnTo>
                  <a:pt x="1517609" y="1461492"/>
                </a:lnTo>
                <a:lnTo>
                  <a:pt x="1529893" y="1506393"/>
                </a:lnTo>
                <a:lnTo>
                  <a:pt x="1551410" y="1546126"/>
                </a:lnTo>
                <a:lnTo>
                  <a:pt x="1580749" y="1579651"/>
                </a:lnTo>
                <a:lnTo>
                  <a:pt x="1616497" y="1605933"/>
                </a:lnTo>
                <a:lnTo>
                  <a:pt x="1657245" y="1623932"/>
                </a:lnTo>
                <a:lnTo>
                  <a:pt x="1701581" y="1632612"/>
                </a:lnTo>
                <a:lnTo>
                  <a:pt x="1748094" y="1630936"/>
                </a:lnTo>
                <a:lnTo>
                  <a:pt x="1792986" y="1618649"/>
                </a:lnTo>
                <a:lnTo>
                  <a:pt x="1832710" y="1597126"/>
                </a:lnTo>
                <a:lnTo>
                  <a:pt x="1866228" y="1567781"/>
                </a:lnTo>
                <a:lnTo>
                  <a:pt x="1892504" y="1532024"/>
                </a:lnTo>
                <a:lnTo>
                  <a:pt x="1910501" y="1491268"/>
                </a:lnTo>
                <a:lnTo>
                  <a:pt x="1919180" y="1446922"/>
                </a:lnTo>
                <a:lnTo>
                  <a:pt x="1917505" y="1400400"/>
                </a:lnTo>
                <a:lnTo>
                  <a:pt x="1799174" y="625436"/>
                </a:lnTo>
                <a:close/>
              </a:path>
              <a:path w="2336165" h="2132965">
                <a:moveTo>
                  <a:pt x="604032" y="168468"/>
                </a:moveTo>
                <a:lnTo>
                  <a:pt x="206635" y="229178"/>
                </a:lnTo>
                <a:lnTo>
                  <a:pt x="172928" y="247119"/>
                </a:lnTo>
                <a:lnTo>
                  <a:pt x="161401" y="284694"/>
                </a:lnTo>
                <a:lnTo>
                  <a:pt x="166577" y="300532"/>
                </a:lnTo>
                <a:lnTo>
                  <a:pt x="176387" y="313743"/>
                </a:lnTo>
                <a:lnTo>
                  <a:pt x="189985" y="323497"/>
                </a:lnTo>
                <a:lnTo>
                  <a:pt x="206526" y="328965"/>
                </a:lnTo>
                <a:lnTo>
                  <a:pt x="210577" y="335341"/>
                </a:lnTo>
                <a:lnTo>
                  <a:pt x="216908" y="348803"/>
                </a:lnTo>
                <a:lnTo>
                  <a:pt x="224131" y="371243"/>
                </a:lnTo>
                <a:lnTo>
                  <a:pt x="230856" y="404552"/>
                </a:lnTo>
                <a:lnTo>
                  <a:pt x="284295" y="754536"/>
                </a:lnTo>
                <a:lnTo>
                  <a:pt x="684191" y="693444"/>
                </a:lnTo>
                <a:lnTo>
                  <a:pt x="665106" y="568449"/>
                </a:lnTo>
                <a:lnTo>
                  <a:pt x="365184" y="614268"/>
                </a:lnTo>
                <a:lnTo>
                  <a:pt x="330830" y="389279"/>
                </a:lnTo>
                <a:lnTo>
                  <a:pt x="327069" y="367789"/>
                </a:lnTo>
                <a:lnTo>
                  <a:pt x="322657" y="348317"/>
                </a:lnTo>
                <a:lnTo>
                  <a:pt x="317594" y="330863"/>
                </a:lnTo>
                <a:lnTo>
                  <a:pt x="311880" y="315428"/>
                </a:lnTo>
                <a:lnTo>
                  <a:pt x="630697" y="266722"/>
                </a:lnTo>
                <a:lnTo>
                  <a:pt x="631415" y="264054"/>
                </a:lnTo>
                <a:lnTo>
                  <a:pt x="645785" y="255304"/>
                </a:lnTo>
                <a:lnTo>
                  <a:pt x="655924" y="242403"/>
                </a:lnTo>
                <a:lnTo>
                  <a:pt x="661273" y="226396"/>
                </a:lnTo>
                <a:lnTo>
                  <a:pt x="661271" y="208329"/>
                </a:lnTo>
                <a:lnTo>
                  <a:pt x="654369" y="189558"/>
                </a:lnTo>
                <a:lnTo>
                  <a:pt x="641244" y="175574"/>
                </a:lnTo>
                <a:lnTo>
                  <a:pt x="623823" y="168003"/>
                </a:lnTo>
                <a:lnTo>
                  <a:pt x="604032" y="168468"/>
                </a:lnTo>
                <a:close/>
              </a:path>
              <a:path w="2336165" h="2132965">
                <a:moveTo>
                  <a:pt x="1153889" y="84466"/>
                </a:moveTo>
                <a:lnTo>
                  <a:pt x="756492" y="145177"/>
                </a:lnTo>
                <a:lnTo>
                  <a:pt x="722785" y="163117"/>
                </a:lnTo>
                <a:lnTo>
                  <a:pt x="711258" y="200693"/>
                </a:lnTo>
                <a:lnTo>
                  <a:pt x="716434" y="216530"/>
                </a:lnTo>
                <a:lnTo>
                  <a:pt x="726244" y="229741"/>
                </a:lnTo>
                <a:lnTo>
                  <a:pt x="739842" y="239496"/>
                </a:lnTo>
                <a:lnTo>
                  <a:pt x="756383" y="244963"/>
                </a:lnTo>
                <a:lnTo>
                  <a:pt x="760434" y="251339"/>
                </a:lnTo>
                <a:lnTo>
                  <a:pt x="766765" y="264802"/>
                </a:lnTo>
                <a:lnTo>
                  <a:pt x="773988" y="287242"/>
                </a:lnTo>
                <a:lnTo>
                  <a:pt x="780713" y="320550"/>
                </a:lnTo>
                <a:lnTo>
                  <a:pt x="834152" y="670534"/>
                </a:lnTo>
                <a:lnTo>
                  <a:pt x="1234048" y="609442"/>
                </a:lnTo>
                <a:lnTo>
                  <a:pt x="1214963" y="484448"/>
                </a:lnTo>
                <a:lnTo>
                  <a:pt x="915041" y="530267"/>
                </a:lnTo>
                <a:lnTo>
                  <a:pt x="880687" y="305277"/>
                </a:lnTo>
                <a:lnTo>
                  <a:pt x="876926" y="283787"/>
                </a:lnTo>
                <a:lnTo>
                  <a:pt x="872514" y="264316"/>
                </a:lnTo>
                <a:lnTo>
                  <a:pt x="867451" y="246862"/>
                </a:lnTo>
                <a:lnTo>
                  <a:pt x="861737" y="231426"/>
                </a:lnTo>
                <a:lnTo>
                  <a:pt x="1180554" y="182721"/>
                </a:lnTo>
                <a:lnTo>
                  <a:pt x="1181272" y="180053"/>
                </a:lnTo>
                <a:lnTo>
                  <a:pt x="1195642" y="171302"/>
                </a:lnTo>
                <a:lnTo>
                  <a:pt x="1205781" y="158401"/>
                </a:lnTo>
                <a:lnTo>
                  <a:pt x="1211130" y="142395"/>
                </a:lnTo>
                <a:lnTo>
                  <a:pt x="1211128" y="124328"/>
                </a:lnTo>
                <a:lnTo>
                  <a:pt x="1204226" y="105556"/>
                </a:lnTo>
                <a:lnTo>
                  <a:pt x="1191101" y="91572"/>
                </a:lnTo>
                <a:lnTo>
                  <a:pt x="1173680" y="84001"/>
                </a:lnTo>
                <a:lnTo>
                  <a:pt x="1153889" y="84466"/>
                </a:lnTo>
                <a:close/>
              </a:path>
              <a:path w="2336165" h="2132965">
                <a:moveTo>
                  <a:pt x="1703746" y="465"/>
                </a:moveTo>
                <a:lnTo>
                  <a:pt x="1306349" y="61175"/>
                </a:lnTo>
                <a:lnTo>
                  <a:pt x="1272642" y="79115"/>
                </a:lnTo>
                <a:lnTo>
                  <a:pt x="1261115" y="116691"/>
                </a:lnTo>
                <a:lnTo>
                  <a:pt x="1266291" y="132529"/>
                </a:lnTo>
                <a:lnTo>
                  <a:pt x="1276101" y="145740"/>
                </a:lnTo>
                <a:lnTo>
                  <a:pt x="1289699" y="155494"/>
                </a:lnTo>
                <a:lnTo>
                  <a:pt x="1306240" y="160961"/>
                </a:lnTo>
                <a:lnTo>
                  <a:pt x="1310291" y="167338"/>
                </a:lnTo>
                <a:lnTo>
                  <a:pt x="1316622" y="180800"/>
                </a:lnTo>
                <a:lnTo>
                  <a:pt x="1323845" y="203240"/>
                </a:lnTo>
                <a:lnTo>
                  <a:pt x="1330570" y="236549"/>
                </a:lnTo>
                <a:lnTo>
                  <a:pt x="1384009" y="586532"/>
                </a:lnTo>
                <a:lnTo>
                  <a:pt x="1783905" y="525440"/>
                </a:lnTo>
                <a:lnTo>
                  <a:pt x="1764820" y="400446"/>
                </a:lnTo>
                <a:lnTo>
                  <a:pt x="1464898" y="446265"/>
                </a:lnTo>
                <a:lnTo>
                  <a:pt x="1430544" y="221276"/>
                </a:lnTo>
                <a:lnTo>
                  <a:pt x="1426783" y="199786"/>
                </a:lnTo>
                <a:lnTo>
                  <a:pt x="1422371" y="180314"/>
                </a:lnTo>
                <a:lnTo>
                  <a:pt x="1417308" y="162860"/>
                </a:lnTo>
                <a:lnTo>
                  <a:pt x="1411594" y="147425"/>
                </a:lnTo>
                <a:lnTo>
                  <a:pt x="1730411" y="98719"/>
                </a:lnTo>
                <a:lnTo>
                  <a:pt x="1731129" y="96051"/>
                </a:lnTo>
                <a:lnTo>
                  <a:pt x="1745499" y="87300"/>
                </a:lnTo>
                <a:lnTo>
                  <a:pt x="1755638" y="74400"/>
                </a:lnTo>
                <a:lnTo>
                  <a:pt x="1760987" y="58393"/>
                </a:lnTo>
                <a:lnTo>
                  <a:pt x="1760985" y="40326"/>
                </a:lnTo>
                <a:lnTo>
                  <a:pt x="1754083" y="21554"/>
                </a:lnTo>
                <a:lnTo>
                  <a:pt x="1740958" y="7571"/>
                </a:lnTo>
                <a:lnTo>
                  <a:pt x="1723537" y="0"/>
                </a:lnTo>
                <a:lnTo>
                  <a:pt x="1703746" y="465"/>
                </a:lnTo>
                <a:close/>
              </a:path>
              <a:path w="2336165" h="2132965">
                <a:moveTo>
                  <a:pt x="1999486" y="262268"/>
                </a:moveTo>
                <a:lnTo>
                  <a:pt x="1899512" y="277541"/>
                </a:lnTo>
                <a:lnTo>
                  <a:pt x="1933866" y="502531"/>
                </a:lnTo>
                <a:lnTo>
                  <a:pt x="2033840" y="487258"/>
                </a:lnTo>
                <a:lnTo>
                  <a:pt x="1999486" y="262268"/>
                </a:lnTo>
                <a:close/>
              </a:path>
              <a:path w="2336165" h="2132965">
                <a:moveTo>
                  <a:pt x="461341" y="573997"/>
                </a:moveTo>
                <a:lnTo>
                  <a:pt x="425228" y="583511"/>
                </a:lnTo>
                <a:lnTo>
                  <a:pt x="394517" y="596996"/>
                </a:lnTo>
                <a:lnTo>
                  <a:pt x="373179" y="609050"/>
                </a:lnTo>
                <a:lnTo>
                  <a:pt x="365184" y="614268"/>
                </a:lnTo>
                <a:lnTo>
                  <a:pt x="565132" y="583722"/>
                </a:lnTo>
                <a:lnTo>
                  <a:pt x="555944" y="581129"/>
                </a:lnTo>
                <a:lnTo>
                  <a:pt x="531981" y="575996"/>
                </a:lnTo>
                <a:lnTo>
                  <a:pt x="498646" y="572295"/>
                </a:lnTo>
                <a:lnTo>
                  <a:pt x="461341" y="573997"/>
                </a:lnTo>
                <a:close/>
              </a:path>
              <a:path w="2336165" h="2132965">
                <a:moveTo>
                  <a:pt x="630697" y="266722"/>
                </a:moveTo>
                <a:lnTo>
                  <a:pt x="526824" y="282591"/>
                </a:lnTo>
                <a:lnTo>
                  <a:pt x="525977" y="299029"/>
                </a:lnTo>
                <a:lnTo>
                  <a:pt x="526354" y="317198"/>
                </a:lnTo>
                <a:lnTo>
                  <a:pt x="527954" y="337100"/>
                </a:lnTo>
                <a:lnTo>
                  <a:pt x="530778" y="358733"/>
                </a:lnTo>
                <a:lnTo>
                  <a:pt x="565132" y="583722"/>
                </a:lnTo>
                <a:lnTo>
                  <a:pt x="665106" y="568449"/>
                </a:lnTo>
                <a:lnTo>
                  <a:pt x="630752" y="343460"/>
                </a:lnTo>
                <a:lnTo>
                  <a:pt x="627229" y="309662"/>
                </a:lnTo>
                <a:lnTo>
                  <a:pt x="627427" y="286089"/>
                </a:lnTo>
                <a:lnTo>
                  <a:pt x="629452" y="271349"/>
                </a:lnTo>
                <a:lnTo>
                  <a:pt x="630697" y="266722"/>
                </a:lnTo>
                <a:close/>
              </a:path>
              <a:path w="2336165" h="2132965">
                <a:moveTo>
                  <a:pt x="1011198" y="489995"/>
                </a:moveTo>
                <a:lnTo>
                  <a:pt x="975085" y="499509"/>
                </a:lnTo>
                <a:lnTo>
                  <a:pt x="944374" y="512995"/>
                </a:lnTo>
                <a:lnTo>
                  <a:pt x="923036" y="525048"/>
                </a:lnTo>
                <a:lnTo>
                  <a:pt x="915041" y="530267"/>
                </a:lnTo>
                <a:lnTo>
                  <a:pt x="1114989" y="499721"/>
                </a:lnTo>
                <a:lnTo>
                  <a:pt x="1105801" y="497127"/>
                </a:lnTo>
                <a:lnTo>
                  <a:pt x="1081838" y="491994"/>
                </a:lnTo>
                <a:lnTo>
                  <a:pt x="1048503" y="488293"/>
                </a:lnTo>
                <a:lnTo>
                  <a:pt x="1011198" y="489995"/>
                </a:lnTo>
                <a:close/>
              </a:path>
              <a:path w="2336165" h="2132965">
                <a:moveTo>
                  <a:pt x="1180554" y="182721"/>
                </a:moveTo>
                <a:lnTo>
                  <a:pt x="1076681" y="198589"/>
                </a:lnTo>
                <a:lnTo>
                  <a:pt x="1075834" y="215027"/>
                </a:lnTo>
                <a:lnTo>
                  <a:pt x="1076211" y="233197"/>
                </a:lnTo>
                <a:lnTo>
                  <a:pt x="1077811" y="253098"/>
                </a:lnTo>
                <a:lnTo>
                  <a:pt x="1080635" y="274731"/>
                </a:lnTo>
                <a:lnTo>
                  <a:pt x="1114989" y="499721"/>
                </a:lnTo>
                <a:lnTo>
                  <a:pt x="1214963" y="484448"/>
                </a:lnTo>
                <a:lnTo>
                  <a:pt x="1180609" y="259458"/>
                </a:lnTo>
                <a:lnTo>
                  <a:pt x="1177087" y="225660"/>
                </a:lnTo>
                <a:lnTo>
                  <a:pt x="1177284" y="202087"/>
                </a:lnTo>
                <a:lnTo>
                  <a:pt x="1179309" y="187348"/>
                </a:lnTo>
                <a:lnTo>
                  <a:pt x="1180554" y="182721"/>
                </a:lnTo>
                <a:close/>
              </a:path>
              <a:path w="2336165" h="2132965">
                <a:moveTo>
                  <a:pt x="1561055" y="405993"/>
                </a:moveTo>
                <a:lnTo>
                  <a:pt x="1524942" y="415507"/>
                </a:lnTo>
                <a:lnTo>
                  <a:pt x="1494231" y="428993"/>
                </a:lnTo>
                <a:lnTo>
                  <a:pt x="1472893" y="441047"/>
                </a:lnTo>
                <a:lnTo>
                  <a:pt x="1464898" y="446265"/>
                </a:lnTo>
                <a:lnTo>
                  <a:pt x="1664846" y="415719"/>
                </a:lnTo>
                <a:lnTo>
                  <a:pt x="1655658" y="413126"/>
                </a:lnTo>
                <a:lnTo>
                  <a:pt x="1631695" y="407993"/>
                </a:lnTo>
                <a:lnTo>
                  <a:pt x="1598360" y="404291"/>
                </a:lnTo>
                <a:lnTo>
                  <a:pt x="1561055" y="405993"/>
                </a:lnTo>
                <a:close/>
              </a:path>
              <a:path w="2336165" h="2132965">
                <a:moveTo>
                  <a:pt x="1730411" y="98719"/>
                </a:moveTo>
                <a:lnTo>
                  <a:pt x="1626538" y="114588"/>
                </a:lnTo>
                <a:lnTo>
                  <a:pt x="1625691" y="131026"/>
                </a:lnTo>
                <a:lnTo>
                  <a:pt x="1626068" y="149195"/>
                </a:lnTo>
                <a:lnTo>
                  <a:pt x="1627668" y="169097"/>
                </a:lnTo>
                <a:lnTo>
                  <a:pt x="1630492" y="190730"/>
                </a:lnTo>
                <a:lnTo>
                  <a:pt x="1664846" y="415719"/>
                </a:lnTo>
                <a:lnTo>
                  <a:pt x="1764820" y="400446"/>
                </a:lnTo>
                <a:lnTo>
                  <a:pt x="1730466" y="175457"/>
                </a:lnTo>
                <a:lnTo>
                  <a:pt x="1726944" y="141659"/>
                </a:lnTo>
                <a:lnTo>
                  <a:pt x="1727141" y="118085"/>
                </a:lnTo>
                <a:lnTo>
                  <a:pt x="1729166" y="103346"/>
                </a:lnTo>
                <a:lnTo>
                  <a:pt x="1730411" y="98719"/>
                </a:lnTo>
                <a:close/>
              </a:path>
            </a:pathLst>
          </a:custGeom>
          <a:solidFill>
            <a:srgbClr val="6FAC46"/>
          </a:solidFill>
        </p:spPr>
        <p:txBody>
          <a:bodyPr wrap="square" lIns="0" tIns="0" rIns="0" bIns="0" rtlCol="0"/>
          <a:lstStyle/>
          <a:p>
            <a:endParaRPr/>
          </a:p>
        </p:txBody>
      </p:sp>
      <p:sp>
        <p:nvSpPr>
          <p:cNvPr id="19" name="object 19"/>
          <p:cNvSpPr/>
          <p:nvPr/>
        </p:nvSpPr>
        <p:spPr>
          <a:xfrm>
            <a:off x="10719114" y="138401"/>
            <a:ext cx="475615" cy="1590675"/>
          </a:xfrm>
          <a:custGeom>
            <a:avLst/>
            <a:gdLst/>
            <a:ahLst/>
            <a:cxnLst/>
            <a:rect l="l" t="t" r="r" b="b"/>
            <a:pathLst>
              <a:path w="475615" h="1590675">
                <a:moveTo>
                  <a:pt x="0" y="0"/>
                </a:moveTo>
                <a:lnTo>
                  <a:pt x="4790" y="1590467"/>
                </a:lnTo>
                <a:lnTo>
                  <a:pt x="475162" y="1589024"/>
                </a:lnTo>
                <a:lnTo>
                  <a:pt x="474567" y="1391650"/>
                </a:lnTo>
                <a:lnTo>
                  <a:pt x="377346" y="1489488"/>
                </a:lnTo>
                <a:lnTo>
                  <a:pt x="102004" y="1490334"/>
                </a:lnTo>
                <a:lnTo>
                  <a:pt x="97809" y="97240"/>
                </a:lnTo>
                <a:lnTo>
                  <a:pt x="194086" y="352"/>
                </a:lnTo>
                <a:lnTo>
                  <a:pt x="0" y="0"/>
                </a:lnTo>
                <a:close/>
              </a:path>
              <a:path w="475615" h="1590675">
                <a:moveTo>
                  <a:pt x="234361" y="1248943"/>
                </a:moveTo>
                <a:lnTo>
                  <a:pt x="234554" y="1313205"/>
                </a:lnTo>
                <a:lnTo>
                  <a:pt x="376812" y="1312769"/>
                </a:lnTo>
                <a:lnTo>
                  <a:pt x="377346" y="1489488"/>
                </a:lnTo>
                <a:lnTo>
                  <a:pt x="474567" y="1391650"/>
                </a:lnTo>
                <a:lnTo>
                  <a:pt x="473841" y="1150668"/>
                </a:lnTo>
                <a:lnTo>
                  <a:pt x="376618" y="1248507"/>
                </a:lnTo>
                <a:lnTo>
                  <a:pt x="234361" y="1248943"/>
                </a:lnTo>
                <a:close/>
              </a:path>
              <a:path w="475615" h="1590675">
                <a:moveTo>
                  <a:pt x="233627" y="1005669"/>
                </a:moveTo>
                <a:lnTo>
                  <a:pt x="233821" y="1069930"/>
                </a:lnTo>
                <a:lnTo>
                  <a:pt x="376079" y="1069494"/>
                </a:lnTo>
                <a:lnTo>
                  <a:pt x="376618" y="1248507"/>
                </a:lnTo>
                <a:lnTo>
                  <a:pt x="473841" y="1150668"/>
                </a:lnTo>
                <a:lnTo>
                  <a:pt x="473107" y="907394"/>
                </a:lnTo>
                <a:lnTo>
                  <a:pt x="375885" y="1005233"/>
                </a:lnTo>
                <a:lnTo>
                  <a:pt x="233627" y="1005669"/>
                </a:lnTo>
                <a:close/>
              </a:path>
              <a:path w="475615" h="1590675">
                <a:moveTo>
                  <a:pt x="232894" y="762394"/>
                </a:moveTo>
                <a:lnTo>
                  <a:pt x="233088" y="826656"/>
                </a:lnTo>
                <a:lnTo>
                  <a:pt x="375345" y="826220"/>
                </a:lnTo>
                <a:lnTo>
                  <a:pt x="375885" y="1005233"/>
                </a:lnTo>
                <a:lnTo>
                  <a:pt x="473107" y="907394"/>
                </a:lnTo>
                <a:lnTo>
                  <a:pt x="472374" y="664120"/>
                </a:lnTo>
                <a:lnTo>
                  <a:pt x="375152" y="761958"/>
                </a:lnTo>
                <a:lnTo>
                  <a:pt x="232894" y="762394"/>
                </a:lnTo>
                <a:close/>
              </a:path>
              <a:path w="475615" h="1590675">
                <a:moveTo>
                  <a:pt x="232161" y="519120"/>
                </a:moveTo>
                <a:lnTo>
                  <a:pt x="232355" y="583381"/>
                </a:lnTo>
                <a:lnTo>
                  <a:pt x="374612" y="582945"/>
                </a:lnTo>
                <a:lnTo>
                  <a:pt x="375152" y="761958"/>
                </a:lnTo>
                <a:lnTo>
                  <a:pt x="472374" y="664120"/>
                </a:lnTo>
                <a:lnTo>
                  <a:pt x="471640" y="420845"/>
                </a:lnTo>
                <a:lnTo>
                  <a:pt x="374419" y="518684"/>
                </a:lnTo>
                <a:lnTo>
                  <a:pt x="232161" y="519120"/>
                </a:lnTo>
                <a:close/>
              </a:path>
              <a:path w="475615" h="1590675">
                <a:moveTo>
                  <a:pt x="231421" y="273550"/>
                </a:moveTo>
                <a:lnTo>
                  <a:pt x="231622" y="340107"/>
                </a:lnTo>
                <a:lnTo>
                  <a:pt x="373879" y="339671"/>
                </a:lnTo>
                <a:lnTo>
                  <a:pt x="374419" y="518684"/>
                </a:lnTo>
                <a:lnTo>
                  <a:pt x="471640" y="420845"/>
                </a:lnTo>
                <a:lnTo>
                  <a:pt x="470900" y="175276"/>
                </a:lnTo>
                <a:lnTo>
                  <a:pt x="373679" y="273114"/>
                </a:lnTo>
                <a:lnTo>
                  <a:pt x="231421" y="273550"/>
                </a:lnTo>
                <a:close/>
              </a:path>
              <a:path w="475615" h="1590675">
                <a:moveTo>
                  <a:pt x="194086" y="352"/>
                </a:moveTo>
                <a:lnTo>
                  <a:pt x="97809" y="97240"/>
                </a:lnTo>
                <a:lnTo>
                  <a:pt x="373146" y="96396"/>
                </a:lnTo>
                <a:lnTo>
                  <a:pt x="373679" y="273114"/>
                </a:lnTo>
                <a:lnTo>
                  <a:pt x="470900" y="175276"/>
                </a:lnTo>
                <a:lnTo>
                  <a:pt x="470374" y="853"/>
                </a:lnTo>
                <a:lnTo>
                  <a:pt x="194086" y="352"/>
                </a:lnTo>
                <a:close/>
              </a:path>
            </a:pathLst>
          </a:custGeom>
          <a:solidFill>
            <a:srgbClr val="6FAC46"/>
          </a:solidFill>
        </p:spPr>
        <p:txBody>
          <a:bodyPr wrap="square" lIns="0" tIns="0" rIns="0" bIns="0" rtlCol="0"/>
          <a:lstStyle/>
          <a:p>
            <a:endParaRPr/>
          </a:p>
        </p:txBody>
      </p:sp>
      <p:grpSp>
        <p:nvGrpSpPr>
          <p:cNvPr id="20" name="object 20"/>
          <p:cNvGrpSpPr/>
          <p:nvPr/>
        </p:nvGrpSpPr>
        <p:grpSpPr>
          <a:xfrm>
            <a:off x="10521560" y="1145708"/>
            <a:ext cx="1667510" cy="3553460"/>
            <a:chOff x="10521560" y="1145708"/>
            <a:chExt cx="1667510" cy="3553460"/>
          </a:xfrm>
        </p:grpSpPr>
        <p:pic>
          <p:nvPicPr>
            <p:cNvPr id="21" name="object 21"/>
            <p:cNvPicPr/>
            <p:nvPr/>
          </p:nvPicPr>
          <p:blipFill>
            <a:blip r:embed="rId8" cstate="print"/>
            <a:stretch>
              <a:fillRect/>
            </a:stretch>
          </p:blipFill>
          <p:spPr>
            <a:xfrm>
              <a:off x="10615430" y="2483026"/>
              <a:ext cx="247295" cy="247347"/>
            </a:xfrm>
            <a:prstGeom prst="rect">
              <a:avLst/>
            </a:prstGeom>
          </p:spPr>
        </p:pic>
        <p:sp>
          <p:nvSpPr>
            <p:cNvPr id="22" name="object 22"/>
            <p:cNvSpPr/>
            <p:nvPr/>
          </p:nvSpPr>
          <p:spPr>
            <a:xfrm>
              <a:off x="10521560" y="2656623"/>
              <a:ext cx="1490980" cy="2042795"/>
            </a:xfrm>
            <a:custGeom>
              <a:avLst/>
              <a:gdLst/>
              <a:ahLst/>
              <a:cxnLst/>
              <a:rect l="l" t="t" r="r" b="b"/>
              <a:pathLst>
                <a:path w="1490979" h="2042795">
                  <a:moveTo>
                    <a:pt x="629546" y="3725"/>
                  </a:moveTo>
                  <a:lnTo>
                    <a:pt x="44413" y="206938"/>
                  </a:lnTo>
                  <a:lnTo>
                    <a:pt x="5585" y="241173"/>
                  </a:lnTo>
                  <a:lnTo>
                    <a:pt x="0" y="258432"/>
                  </a:lnTo>
                  <a:lnTo>
                    <a:pt x="1685" y="283208"/>
                  </a:lnTo>
                  <a:lnTo>
                    <a:pt x="12326" y="304566"/>
                  </a:lnTo>
                  <a:lnTo>
                    <a:pt x="30244" y="320324"/>
                  </a:lnTo>
                  <a:lnTo>
                    <a:pt x="53758" y="328297"/>
                  </a:lnTo>
                  <a:lnTo>
                    <a:pt x="70583" y="332495"/>
                  </a:lnTo>
                  <a:lnTo>
                    <a:pt x="110341" y="349634"/>
                  </a:lnTo>
                  <a:lnTo>
                    <a:pt x="156955" y="386525"/>
                  </a:lnTo>
                  <a:lnTo>
                    <a:pt x="194351" y="449981"/>
                  </a:lnTo>
                  <a:lnTo>
                    <a:pt x="373136" y="965004"/>
                  </a:lnTo>
                  <a:lnTo>
                    <a:pt x="300800" y="1842686"/>
                  </a:lnTo>
                  <a:lnTo>
                    <a:pt x="303448" y="1889415"/>
                  </a:lnTo>
                  <a:lnTo>
                    <a:pt x="316982" y="1932979"/>
                  </a:lnTo>
                  <a:lnTo>
                    <a:pt x="340558" y="1971825"/>
                  </a:lnTo>
                  <a:lnTo>
                    <a:pt x="373331" y="2004403"/>
                  </a:lnTo>
                  <a:lnTo>
                    <a:pt x="413107" y="2027939"/>
                  </a:lnTo>
                  <a:lnTo>
                    <a:pt x="456788" y="2040590"/>
                  </a:lnTo>
                  <a:lnTo>
                    <a:pt x="502168" y="2042199"/>
                  </a:lnTo>
                  <a:lnTo>
                    <a:pt x="547041" y="2032609"/>
                  </a:lnTo>
                  <a:lnTo>
                    <a:pt x="1366227" y="1748111"/>
                  </a:lnTo>
                  <a:lnTo>
                    <a:pt x="1407386" y="1727822"/>
                  </a:lnTo>
                  <a:lnTo>
                    <a:pt x="1442005" y="1698430"/>
                  </a:lnTo>
                  <a:lnTo>
                    <a:pt x="1468449" y="1661426"/>
                  </a:lnTo>
                  <a:lnTo>
                    <a:pt x="1485083" y="1618298"/>
                  </a:lnTo>
                  <a:lnTo>
                    <a:pt x="1490619" y="1572416"/>
                  </a:lnTo>
                  <a:lnTo>
                    <a:pt x="1485053" y="1527315"/>
                  </a:lnTo>
                  <a:lnTo>
                    <a:pt x="1468685" y="1484736"/>
                  </a:lnTo>
                  <a:lnTo>
                    <a:pt x="1441809" y="1446421"/>
                  </a:lnTo>
                  <a:lnTo>
                    <a:pt x="841242" y="802434"/>
                  </a:lnTo>
                  <a:lnTo>
                    <a:pt x="703090" y="404461"/>
                  </a:lnTo>
                  <a:lnTo>
                    <a:pt x="352010" y="526389"/>
                  </a:lnTo>
                  <a:lnTo>
                    <a:pt x="311377" y="409338"/>
                  </a:lnTo>
                  <a:lnTo>
                    <a:pt x="293236" y="366965"/>
                  </a:lnTo>
                  <a:lnTo>
                    <a:pt x="271597" y="331340"/>
                  </a:lnTo>
                  <a:lnTo>
                    <a:pt x="247642" y="301438"/>
                  </a:lnTo>
                  <a:lnTo>
                    <a:pt x="222552" y="276233"/>
                  </a:lnTo>
                  <a:lnTo>
                    <a:pt x="690855" y="113595"/>
                  </a:lnTo>
                  <a:lnTo>
                    <a:pt x="697404" y="104762"/>
                  </a:lnTo>
                  <a:lnTo>
                    <a:pt x="710918" y="83930"/>
                  </a:lnTo>
                  <a:lnTo>
                    <a:pt x="715217" y="60457"/>
                  </a:lnTo>
                  <a:lnTo>
                    <a:pt x="710336" y="37098"/>
                  </a:lnTo>
                  <a:lnTo>
                    <a:pt x="696308" y="16608"/>
                  </a:lnTo>
                  <a:lnTo>
                    <a:pt x="681230" y="6525"/>
                  </a:lnTo>
                  <a:lnTo>
                    <a:pt x="664649" y="961"/>
                  </a:lnTo>
                  <a:lnTo>
                    <a:pt x="647206" y="0"/>
                  </a:lnTo>
                  <a:lnTo>
                    <a:pt x="629546" y="3725"/>
                  </a:lnTo>
                  <a:close/>
                </a:path>
                <a:path w="1490979" h="2042795">
                  <a:moveTo>
                    <a:pt x="690855" y="113595"/>
                  </a:moveTo>
                  <a:lnTo>
                    <a:pt x="535598" y="167514"/>
                  </a:lnTo>
                  <a:lnTo>
                    <a:pt x="529832" y="203435"/>
                  </a:lnTo>
                  <a:lnTo>
                    <a:pt x="528690" y="242053"/>
                  </a:lnTo>
                  <a:lnTo>
                    <a:pt x="533460" y="283536"/>
                  </a:lnTo>
                  <a:lnTo>
                    <a:pt x="545430" y="328053"/>
                  </a:lnTo>
                  <a:lnTo>
                    <a:pt x="586063" y="445104"/>
                  </a:lnTo>
                  <a:lnTo>
                    <a:pt x="703090" y="404461"/>
                  </a:lnTo>
                  <a:lnTo>
                    <a:pt x="662457" y="287410"/>
                  </a:lnTo>
                  <a:lnTo>
                    <a:pt x="652221" y="214983"/>
                  </a:lnTo>
                  <a:lnTo>
                    <a:pt x="665500" y="158060"/>
                  </a:lnTo>
                  <a:lnTo>
                    <a:pt x="685995" y="120150"/>
                  </a:lnTo>
                  <a:lnTo>
                    <a:pt x="690855" y="113595"/>
                  </a:lnTo>
                  <a:close/>
                </a:path>
              </a:pathLst>
            </a:custGeom>
            <a:solidFill>
              <a:srgbClr val="FFD246"/>
            </a:solidFill>
          </p:spPr>
          <p:txBody>
            <a:bodyPr wrap="square" lIns="0" tIns="0" rIns="0" bIns="0" rtlCol="0"/>
            <a:lstStyle/>
            <a:p>
              <a:endParaRPr/>
            </a:p>
          </p:txBody>
        </p:sp>
        <p:sp>
          <p:nvSpPr>
            <p:cNvPr id="23" name="object 23"/>
            <p:cNvSpPr/>
            <p:nvPr/>
          </p:nvSpPr>
          <p:spPr>
            <a:xfrm>
              <a:off x="11410073" y="1145717"/>
              <a:ext cx="779145" cy="1498600"/>
            </a:xfrm>
            <a:custGeom>
              <a:avLst/>
              <a:gdLst/>
              <a:ahLst/>
              <a:cxnLst/>
              <a:rect l="l" t="t" r="r" b="b"/>
              <a:pathLst>
                <a:path w="779145" h="1498600">
                  <a:moveTo>
                    <a:pt x="741438" y="349338"/>
                  </a:moveTo>
                  <a:lnTo>
                    <a:pt x="494080" y="223215"/>
                  </a:lnTo>
                  <a:lnTo>
                    <a:pt x="210096" y="781735"/>
                  </a:lnTo>
                  <a:lnTo>
                    <a:pt x="210096" y="1244968"/>
                  </a:lnTo>
                  <a:lnTo>
                    <a:pt x="201599" y="1274686"/>
                  </a:lnTo>
                  <a:lnTo>
                    <a:pt x="90855" y="1355813"/>
                  </a:lnTo>
                  <a:lnTo>
                    <a:pt x="61861" y="1341031"/>
                  </a:lnTo>
                  <a:lnTo>
                    <a:pt x="62458" y="1203744"/>
                  </a:lnTo>
                  <a:lnTo>
                    <a:pt x="82638" y="1179969"/>
                  </a:lnTo>
                  <a:lnTo>
                    <a:pt x="108839" y="1165898"/>
                  </a:lnTo>
                  <a:lnTo>
                    <a:pt x="138226" y="1162583"/>
                  </a:lnTo>
                  <a:lnTo>
                    <a:pt x="167970" y="1171092"/>
                  </a:lnTo>
                  <a:lnTo>
                    <a:pt x="192303" y="1190155"/>
                  </a:lnTo>
                  <a:lnTo>
                    <a:pt x="206667" y="1215783"/>
                  </a:lnTo>
                  <a:lnTo>
                    <a:pt x="210096" y="1244968"/>
                  </a:lnTo>
                  <a:lnTo>
                    <a:pt x="210096" y="781735"/>
                  </a:lnTo>
                  <a:lnTo>
                    <a:pt x="1930" y="1191133"/>
                  </a:lnTo>
                  <a:lnTo>
                    <a:pt x="0" y="1498231"/>
                  </a:lnTo>
                  <a:lnTo>
                    <a:pt x="248805" y="1315808"/>
                  </a:lnTo>
                  <a:lnTo>
                    <a:pt x="255701" y="1302283"/>
                  </a:lnTo>
                  <a:lnTo>
                    <a:pt x="368147" y="1081684"/>
                  </a:lnTo>
                  <a:lnTo>
                    <a:pt x="741438" y="349338"/>
                  </a:lnTo>
                  <a:close/>
                </a:path>
                <a:path w="779145" h="1498600">
                  <a:moveTo>
                    <a:pt x="778865" y="60363"/>
                  </a:moveTo>
                  <a:lnTo>
                    <a:pt x="673785" y="6781"/>
                  </a:lnTo>
                  <a:lnTo>
                    <a:pt x="649960" y="0"/>
                  </a:lnTo>
                  <a:lnTo>
                    <a:pt x="626529" y="2768"/>
                  </a:lnTo>
                  <a:lnTo>
                    <a:pt x="605929" y="14300"/>
                  </a:lnTo>
                  <a:lnTo>
                    <a:pt x="590626" y="33782"/>
                  </a:lnTo>
                  <a:lnTo>
                    <a:pt x="521665" y="169087"/>
                  </a:lnTo>
                  <a:lnTo>
                    <a:pt x="767092" y="294233"/>
                  </a:lnTo>
                  <a:lnTo>
                    <a:pt x="778865" y="271119"/>
                  </a:lnTo>
                  <a:lnTo>
                    <a:pt x="778865" y="60363"/>
                  </a:lnTo>
                  <a:close/>
                </a:path>
              </a:pathLst>
            </a:custGeom>
            <a:solidFill>
              <a:srgbClr val="5B9BD4"/>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9633" y="4939220"/>
            <a:ext cx="1796414" cy="753110"/>
          </a:xfrm>
          <a:prstGeom prst="rect">
            <a:avLst/>
          </a:prstGeom>
        </p:spPr>
        <p:txBody>
          <a:bodyPr vert="horz" wrap="square" lIns="0" tIns="6350" rIns="0" bIns="0" rtlCol="0">
            <a:spAutoFit/>
          </a:bodyPr>
          <a:lstStyle/>
          <a:p>
            <a:pPr marL="488315" marR="5080" indent="-476250">
              <a:lnSpc>
                <a:spcPct val="104700"/>
              </a:lnSpc>
              <a:spcBef>
                <a:spcPts val="50"/>
              </a:spcBef>
            </a:pPr>
            <a:r>
              <a:rPr sz="1550" spc="30" dirty="0">
                <a:latin typeface="Tahoma"/>
                <a:cs typeface="Tahoma"/>
              </a:rPr>
              <a:t>Dean </a:t>
            </a:r>
            <a:r>
              <a:rPr sz="1550" spc="15" dirty="0">
                <a:latin typeface="Tahoma"/>
                <a:cs typeface="Tahoma"/>
              </a:rPr>
              <a:t>of </a:t>
            </a:r>
            <a:r>
              <a:rPr sz="1550" dirty="0">
                <a:latin typeface="Tahoma"/>
                <a:cs typeface="Tahoma"/>
              </a:rPr>
              <a:t>the </a:t>
            </a:r>
            <a:r>
              <a:rPr sz="1550" spc="-25" dirty="0">
                <a:latin typeface="Tahoma"/>
                <a:cs typeface="Tahoma"/>
              </a:rPr>
              <a:t>Faculty, </a:t>
            </a:r>
            <a:r>
              <a:rPr sz="1550" spc="-470" dirty="0">
                <a:latin typeface="Tahoma"/>
                <a:cs typeface="Tahoma"/>
              </a:rPr>
              <a:t> </a:t>
            </a:r>
            <a:r>
              <a:rPr sz="1550" spc="20" dirty="0">
                <a:latin typeface="Tahoma"/>
                <a:cs typeface="Tahoma"/>
              </a:rPr>
              <a:t>professor</a:t>
            </a:r>
            <a:endParaRPr sz="1550" dirty="0">
              <a:latin typeface="Tahoma"/>
              <a:cs typeface="Tahoma"/>
            </a:endParaRPr>
          </a:p>
          <a:p>
            <a:pPr marL="131445">
              <a:lnSpc>
                <a:spcPct val="100000"/>
              </a:lnSpc>
              <a:spcBef>
                <a:spcPts val="15"/>
              </a:spcBef>
            </a:pPr>
            <a:r>
              <a:rPr sz="1550" b="1" spc="30" dirty="0">
                <a:latin typeface="Tahoma"/>
                <a:cs typeface="Tahoma"/>
              </a:rPr>
              <a:t>Igor</a:t>
            </a:r>
            <a:r>
              <a:rPr sz="1550" b="1" spc="-20" dirty="0">
                <a:latin typeface="Tahoma"/>
                <a:cs typeface="Tahoma"/>
              </a:rPr>
              <a:t> </a:t>
            </a:r>
            <a:r>
              <a:rPr sz="1550" b="1" dirty="0">
                <a:latin typeface="Tahoma"/>
                <a:cs typeface="Tahoma"/>
              </a:rPr>
              <a:t>G.</a:t>
            </a:r>
            <a:r>
              <a:rPr sz="1550" b="1" spc="45" dirty="0">
                <a:latin typeface="Tahoma"/>
                <a:cs typeface="Tahoma"/>
              </a:rPr>
              <a:t> </a:t>
            </a:r>
            <a:r>
              <a:rPr sz="1550" b="1" spc="15" dirty="0">
                <a:latin typeface="Tahoma"/>
                <a:cs typeface="Tahoma"/>
              </a:rPr>
              <a:t>Bakulin</a:t>
            </a:r>
            <a:endParaRPr sz="1550" dirty="0">
              <a:latin typeface="Tahoma"/>
              <a:cs typeface="Tahoma"/>
            </a:endParaRPr>
          </a:p>
        </p:txBody>
      </p:sp>
      <p:sp>
        <p:nvSpPr>
          <p:cNvPr id="3" name="object 3"/>
          <p:cNvSpPr txBox="1"/>
          <p:nvPr/>
        </p:nvSpPr>
        <p:spPr>
          <a:xfrm>
            <a:off x="311124" y="1291780"/>
            <a:ext cx="2046605" cy="752475"/>
          </a:xfrm>
          <a:prstGeom prst="rect">
            <a:avLst/>
          </a:prstGeom>
        </p:spPr>
        <p:txBody>
          <a:bodyPr vert="horz" wrap="square" lIns="0" tIns="10795" rIns="0" bIns="0" rtlCol="0">
            <a:spAutoFit/>
          </a:bodyPr>
          <a:lstStyle/>
          <a:p>
            <a:pPr marL="12065" marR="5080" indent="-3175" algn="ctr">
              <a:lnSpc>
                <a:spcPct val="102699"/>
              </a:lnSpc>
              <a:spcBef>
                <a:spcPts val="85"/>
              </a:spcBef>
            </a:pPr>
            <a:r>
              <a:rPr sz="1550" spc="15" dirty="0">
                <a:latin typeface="Tahoma"/>
                <a:cs typeface="Tahoma"/>
              </a:rPr>
              <a:t>The</a:t>
            </a:r>
            <a:r>
              <a:rPr sz="1550" spc="35" dirty="0">
                <a:latin typeface="Tahoma"/>
                <a:cs typeface="Tahoma"/>
              </a:rPr>
              <a:t> </a:t>
            </a:r>
            <a:r>
              <a:rPr sz="1550" spc="10" dirty="0">
                <a:latin typeface="Tahoma"/>
                <a:cs typeface="Tahoma"/>
              </a:rPr>
              <a:t>rector</a:t>
            </a:r>
            <a:r>
              <a:rPr sz="1550" spc="15" dirty="0">
                <a:latin typeface="Tahoma"/>
                <a:cs typeface="Tahoma"/>
              </a:rPr>
              <a:t> of</a:t>
            </a:r>
            <a:r>
              <a:rPr sz="1550" spc="10" dirty="0">
                <a:latin typeface="Tahoma"/>
                <a:cs typeface="Tahoma"/>
              </a:rPr>
              <a:t> </a:t>
            </a:r>
            <a:r>
              <a:rPr sz="1550" dirty="0">
                <a:latin typeface="Tahoma"/>
                <a:cs typeface="Tahoma"/>
              </a:rPr>
              <a:t>the </a:t>
            </a:r>
            <a:r>
              <a:rPr sz="1550" spc="5" dirty="0">
                <a:latin typeface="Tahoma"/>
                <a:cs typeface="Tahoma"/>
              </a:rPr>
              <a:t> </a:t>
            </a:r>
            <a:r>
              <a:rPr sz="1550" spc="-5" dirty="0">
                <a:latin typeface="Tahoma"/>
                <a:cs typeface="Tahoma"/>
              </a:rPr>
              <a:t>university,</a:t>
            </a:r>
            <a:r>
              <a:rPr sz="1550" spc="25" dirty="0">
                <a:latin typeface="Tahoma"/>
                <a:cs typeface="Tahoma"/>
              </a:rPr>
              <a:t> </a:t>
            </a:r>
            <a:r>
              <a:rPr sz="1550" spc="20" dirty="0">
                <a:latin typeface="Tahoma"/>
                <a:cs typeface="Tahoma"/>
              </a:rPr>
              <a:t>professor </a:t>
            </a:r>
            <a:r>
              <a:rPr sz="1550" spc="25" dirty="0">
                <a:latin typeface="Tahoma"/>
                <a:cs typeface="Tahoma"/>
              </a:rPr>
              <a:t> </a:t>
            </a:r>
            <a:r>
              <a:rPr sz="1550" b="1" spc="20" dirty="0">
                <a:latin typeface="Tahoma"/>
                <a:cs typeface="Tahoma"/>
              </a:rPr>
              <a:t>Sergey</a:t>
            </a:r>
            <a:r>
              <a:rPr sz="1550" b="1" spc="45" dirty="0">
                <a:latin typeface="Tahoma"/>
                <a:cs typeface="Tahoma"/>
              </a:rPr>
              <a:t> </a:t>
            </a:r>
            <a:r>
              <a:rPr sz="1550" b="1" spc="10" dirty="0">
                <a:latin typeface="Tahoma"/>
                <a:cs typeface="Tahoma"/>
              </a:rPr>
              <a:t>A.</a:t>
            </a:r>
            <a:r>
              <a:rPr sz="1550" b="1" spc="50" dirty="0">
                <a:latin typeface="Tahoma"/>
                <a:cs typeface="Tahoma"/>
              </a:rPr>
              <a:t> </a:t>
            </a:r>
            <a:r>
              <a:rPr sz="1550" b="1" spc="20" dirty="0">
                <a:latin typeface="Tahoma"/>
                <a:cs typeface="Tahoma"/>
              </a:rPr>
              <a:t>Sayganov</a:t>
            </a:r>
            <a:endParaRPr sz="1550" dirty="0">
              <a:latin typeface="Tahoma"/>
              <a:cs typeface="Tahoma"/>
            </a:endParaRPr>
          </a:p>
        </p:txBody>
      </p:sp>
      <p:sp>
        <p:nvSpPr>
          <p:cNvPr id="4" name="object 4"/>
          <p:cNvSpPr txBox="1"/>
          <p:nvPr/>
        </p:nvSpPr>
        <p:spPr>
          <a:xfrm>
            <a:off x="6682867" y="1287335"/>
            <a:ext cx="2157730" cy="753110"/>
          </a:xfrm>
          <a:prstGeom prst="rect">
            <a:avLst/>
          </a:prstGeom>
        </p:spPr>
        <p:txBody>
          <a:bodyPr vert="horz" wrap="square" lIns="0" tIns="10795" rIns="0" bIns="0" rtlCol="0">
            <a:spAutoFit/>
          </a:bodyPr>
          <a:lstStyle/>
          <a:p>
            <a:pPr marL="12700" marR="5080" indent="-8890" algn="ctr">
              <a:lnSpc>
                <a:spcPct val="102800"/>
              </a:lnSpc>
              <a:spcBef>
                <a:spcPts val="85"/>
              </a:spcBef>
            </a:pPr>
            <a:r>
              <a:rPr sz="1550" spc="10" dirty="0">
                <a:latin typeface="Tahoma"/>
                <a:cs typeface="Tahoma"/>
              </a:rPr>
              <a:t>Vice-rector</a:t>
            </a:r>
            <a:r>
              <a:rPr sz="1550" spc="70" dirty="0">
                <a:latin typeface="Tahoma"/>
                <a:cs typeface="Tahoma"/>
              </a:rPr>
              <a:t> </a:t>
            </a:r>
            <a:r>
              <a:rPr sz="1550" spc="15" dirty="0">
                <a:latin typeface="Tahoma"/>
                <a:cs typeface="Tahoma"/>
              </a:rPr>
              <a:t>of</a:t>
            </a:r>
            <a:r>
              <a:rPr sz="1550" dirty="0">
                <a:latin typeface="Tahoma"/>
                <a:cs typeface="Tahoma"/>
              </a:rPr>
              <a:t> </a:t>
            </a:r>
            <a:r>
              <a:rPr sz="1550" spc="20" dirty="0">
                <a:latin typeface="Tahoma"/>
                <a:cs typeface="Tahoma"/>
              </a:rPr>
              <a:t>academic </a:t>
            </a:r>
            <a:r>
              <a:rPr sz="1550" spc="-470" dirty="0">
                <a:latin typeface="Tahoma"/>
                <a:cs typeface="Tahoma"/>
              </a:rPr>
              <a:t> </a:t>
            </a:r>
            <a:r>
              <a:rPr sz="1550" spc="20" dirty="0">
                <a:latin typeface="Tahoma"/>
                <a:cs typeface="Tahoma"/>
              </a:rPr>
              <a:t>affairs, professor </a:t>
            </a:r>
            <a:r>
              <a:rPr sz="1550" spc="25" dirty="0">
                <a:latin typeface="Tahoma"/>
                <a:cs typeface="Tahoma"/>
              </a:rPr>
              <a:t> </a:t>
            </a:r>
            <a:r>
              <a:rPr sz="1550" b="1" spc="20" dirty="0">
                <a:latin typeface="Tahoma"/>
                <a:cs typeface="Tahoma"/>
              </a:rPr>
              <a:t>Sergey</a:t>
            </a:r>
            <a:r>
              <a:rPr sz="1550" b="1" spc="40" dirty="0">
                <a:latin typeface="Tahoma"/>
                <a:cs typeface="Tahoma"/>
              </a:rPr>
              <a:t> </a:t>
            </a:r>
            <a:r>
              <a:rPr sz="1550" b="1" spc="10" dirty="0">
                <a:latin typeface="Tahoma"/>
                <a:cs typeface="Tahoma"/>
              </a:rPr>
              <a:t>A.</a:t>
            </a:r>
            <a:r>
              <a:rPr sz="1550" b="1" spc="45" dirty="0">
                <a:latin typeface="Tahoma"/>
                <a:cs typeface="Tahoma"/>
              </a:rPr>
              <a:t> </a:t>
            </a:r>
            <a:r>
              <a:rPr sz="1550" b="1" spc="15" dirty="0">
                <a:latin typeface="Tahoma"/>
                <a:cs typeface="Tahoma"/>
              </a:rPr>
              <a:t>Artyushkin</a:t>
            </a:r>
            <a:endParaRPr sz="1550" dirty="0">
              <a:latin typeface="Tahoma"/>
              <a:cs typeface="Tahoma"/>
            </a:endParaRPr>
          </a:p>
        </p:txBody>
      </p:sp>
      <p:sp>
        <p:nvSpPr>
          <p:cNvPr id="5" name="object 5"/>
          <p:cNvSpPr txBox="1"/>
          <p:nvPr/>
        </p:nvSpPr>
        <p:spPr>
          <a:xfrm>
            <a:off x="6646291" y="4939220"/>
            <a:ext cx="2421509" cy="745845"/>
          </a:xfrm>
          <a:prstGeom prst="rect">
            <a:avLst/>
          </a:prstGeom>
        </p:spPr>
        <p:txBody>
          <a:bodyPr vert="horz" wrap="square" lIns="0" tIns="6350" rIns="0" bIns="0" rtlCol="0">
            <a:spAutoFit/>
          </a:bodyPr>
          <a:lstStyle/>
          <a:p>
            <a:pPr marL="12700" marR="5080" algn="ctr">
              <a:lnSpc>
                <a:spcPct val="104700"/>
              </a:lnSpc>
              <a:spcBef>
                <a:spcPts val="50"/>
              </a:spcBef>
            </a:pPr>
            <a:r>
              <a:rPr sz="1550" spc="30" dirty="0">
                <a:latin typeface="Tahoma"/>
                <a:cs typeface="Tahoma"/>
              </a:rPr>
              <a:t>Dean</a:t>
            </a:r>
            <a:r>
              <a:rPr sz="1550" spc="-10" dirty="0">
                <a:latin typeface="Tahoma"/>
                <a:cs typeface="Tahoma"/>
              </a:rPr>
              <a:t> </a:t>
            </a:r>
            <a:r>
              <a:rPr sz="1550" spc="15" dirty="0">
                <a:latin typeface="Tahoma"/>
                <a:cs typeface="Tahoma"/>
              </a:rPr>
              <a:t>assistant</a:t>
            </a:r>
            <a:r>
              <a:rPr sz="1550" spc="-15" dirty="0">
                <a:latin typeface="Tahoma"/>
                <a:cs typeface="Tahoma"/>
              </a:rPr>
              <a:t> </a:t>
            </a:r>
            <a:r>
              <a:rPr sz="1550" spc="15" dirty="0">
                <a:latin typeface="Tahoma"/>
                <a:cs typeface="Tahoma"/>
              </a:rPr>
              <a:t>of </a:t>
            </a:r>
            <a:r>
              <a:rPr sz="1550" spc="5" dirty="0">
                <a:latin typeface="Tahoma"/>
                <a:cs typeface="Tahoma"/>
              </a:rPr>
              <a:t>faculty </a:t>
            </a:r>
            <a:r>
              <a:rPr sz="1550" spc="-470" dirty="0">
                <a:latin typeface="Tahoma"/>
                <a:cs typeface="Tahoma"/>
              </a:rPr>
              <a:t> </a:t>
            </a:r>
            <a:r>
              <a:rPr sz="1550" spc="20" dirty="0">
                <a:latin typeface="Tahoma"/>
                <a:cs typeface="Tahoma"/>
              </a:rPr>
              <a:t>affairs</a:t>
            </a:r>
            <a:endParaRPr sz="1550" dirty="0">
              <a:latin typeface="Tahoma"/>
              <a:cs typeface="Tahoma"/>
            </a:endParaRPr>
          </a:p>
          <a:p>
            <a:pPr algn="ctr">
              <a:lnSpc>
                <a:spcPct val="100000"/>
              </a:lnSpc>
              <a:spcBef>
                <a:spcPts val="15"/>
              </a:spcBef>
            </a:pPr>
            <a:r>
              <a:rPr sz="1550" b="1" spc="15" dirty="0" smtClean="0">
                <a:latin typeface="Tahoma"/>
                <a:cs typeface="Tahoma"/>
              </a:rPr>
              <a:t>A</a:t>
            </a:r>
            <a:r>
              <a:rPr lang="en-US" sz="1550" b="1" spc="15" dirty="0" smtClean="0">
                <a:latin typeface="Tahoma"/>
                <a:cs typeface="Tahoma"/>
              </a:rPr>
              <a:t>nastasiia A.</a:t>
            </a:r>
            <a:r>
              <a:rPr sz="1550" b="1" spc="75" dirty="0" smtClean="0">
                <a:latin typeface="Tahoma"/>
                <a:cs typeface="Tahoma"/>
              </a:rPr>
              <a:t> </a:t>
            </a:r>
            <a:r>
              <a:rPr lang="en-US" sz="1550" b="1" spc="20" dirty="0" err="1" smtClean="0">
                <a:latin typeface="Tahoma"/>
                <a:cs typeface="Tahoma"/>
              </a:rPr>
              <a:t>Sapalyova</a:t>
            </a:r>
            <a:endParaRPr sz="1550" dirty="0">
              <a:latin typeface="Tahoma"/>
              <a:cs typeface="Tahoma"/>
            </a:endParaRPr>
          </a:p>
        </p:txBody>
      </p:sp>
      <p:grpSp>
        <p:nvGrpSpPr>
          <p:cNvPr id="6" name="object 6"/>
          <p:cNvGrpSpPr/>
          <p:nvPr/>
        </p:nvGrpSpPr>
        <p:grpSpPr>
          <a:xfrm>
            <a:off x="4645152" y="804926"/>
            <a:ext cx="1582420" cy="2232025"/>
            <a:chOff x="4645152" y="804926"/>
            <a:chExt cx="1582420" cy="2232025"/>
          </a:xfrm>
        </p:grpSpPr>
        <p:pic>
          <p:nvPicPr>
            <p:cNvPr id="7" name="object 7"/>
            <p:cNvPicPr/>
            <p:nvPr/>
          </p:nvPicPr>
          <p:blipFill>
            <a:blip r:embed="rId2" cstate="print"/>
            <a:stretch>
              <a:fillRect/>
            </a:stretch>
          </p:blipFill>
          <p:spPr>
            <a:xfrm>
              <a:off x="4645152" y="804926"/>
              <a:ext cx="1581912" cy="2231644"/>
            </a:xfrm>
            <a:prstGeom prst="rect">
              <a:avLst/>
            </a:prstGeom>
          </p:spPr>
        </p:pic>
        <p:pic>
          <p:nvPicPr>
            <p:cNvPr id="8" name="object 8"/>
            <p:cNvPicPr/>
            <p:nvPr/>
          </p:nvPicPr>
          <p:blipFill>
            <a:blip r:embed="rId3" cstate="print"/>
            <a:stretch>
              <a:fillRect/>
            </a:stretch>
          </p:blipFill>
          <p:spPr>
            <a:xfrm>
              <a:off x="4809744" y="1024382"/>
              <a:ext cx="1261872" cy="1783588"/>
            </a:xfrm>
            <a:prstGeom prst="rect">
              <a:avLst/>
            </a:prstGeom>
          </p:spPr>
        </p:pic>
      </p:grpSp>
      <p:grpSp>
        <p:nvGrpSpPr>
          <p:cNvPr id="9" name="object 9"/>
          <p:cNvGrpSpPr/>
          <p:nvPr/>
        </p:nvGrpSpPr>
        <p:grpSpPr>
          <a:xfrm>
            <a:off x="2633472" y="4106735"/>
            <a:ext cx="1582420" cy="2232025"/>
            <a:chOff x="2633472" y="4106735"/>
            <a:chExt cx="1582420" cy="2232025"/>
          </a:xfrm>
        </p:grpSpPr>
        <p:pic>
          <p:nvPicPr>
            <p:cNvPr id="10" name="object 10"/>
            <p:cNvPicPr/>
            <p:nvPr/>
          </p:nvPicPr>
          <p:blipFill>
            <a:blip r:embed="rId4" cstate="print"/>
            <a:stretch>
              <a:fillRect/>
            </a:stretch>
          </p:blipFill>
          <p:spPr>
            <a:xfrm>
              <a:off x="2633472" y="4106735"/>
              <a:ext cx="1581912" cy="2231644"/>
            </a:xfrm>
            <a:prstGeom prst="rect">
              <a:avLst/>
            </a:prstGeom>
          </p:spPr>
        </p:pic>
        <p:pic>
          <p:nvPicPr>
            <p:cNvPr id="11" name="object 11"/>
            <p:cNvPicPr/>
            <p:nvPr/>
          </p:nvPicPr>
          <p:blipFill>
            <a:blip r:embed="rId5" cstate="print"/>
            <a:stretch>
              <a:fillRect/>
            </a:stretch>
          </p:blipFill>
          <p:spPr>
            <a:xfrm>
              <a:off x="2816352" y="4289564"/>
              <a:ext cx="1207008" cy="1865883"/>
            </a:xfrm>
            <a:prstGeom prst="rect">
              <a:avLst/>
            </a:prstGeom>
          </p:spPr>
        </p:pic>
      </p:grpSp>
      <p:sp>
        <p:nvSpPr>
          <p:cNvPr id="12" name="object 12"/>
          <p:cNvSpPr txBox="1">
            <a:spLocks noGrp="1"/>
          </p:cNvSpPr>
          <p:nvPr>
            <p:ph type="title"/>
          </p:nvPr>
        </p:nvSpPr>
        <p:spPr>
          <a:xfrm>
            <a:off x="2683764" y="150876"/>
            <a:ext cx="3667125" cy="512445"/>
          </a:xfrm>
          <a:prstGeom prst="rect">
            <a:avLst/>
          </a:prstGeom>
          <a:solidFill>
            <a:srgbClr val="4471C4"/>
          </a:solidFill>
          <a:ln w="12700">
            <a:solidFill>
              <a:srgbClr val="2E528F"/>
            </a:solidFill>
          </a:ln>
        </p:spPr>
        <p:txBody>
          <a:bodyPr vert="horz" wrap="square" lIns="0" tIns="0" rIns="0" bIns="0" rtlCol="0">
            <a:spAutoFit/>
          </a:bodyPr>
          <a:lstStyle/>
          <a:p>
            <a:pPr marL="768350">
              <a:lnSpc>
                <a:spcPts val="3935"/>
              </a:lnSpc>
            </a:pPr>
            <a:r>
              <a:rPr sz="3600" spc="-60" dirty="0">
                <a:latin typeface="Calibri"/>
                <a:cs typeface="Calibri"/>
              </a:rPr>
              <a:t>RECTORATE</a:t>
            </a:r>
            <a:endParaRPr sz="3600">
              <a:latin typeface="Calibri"/>
              <a:cs typeface="Calibri"/>
            </a:endParaRPr>
          </a:p>
        </p:txBody>
      </p:sp>
      <p:sp>
        <p:nvSpPr>
          <p:cNvPr id="13" name="object 13"/>
          <p:cNvSpPr txBox="1"/>
          <p:nvPr/>
        </p:nvSpPr>
        <p:spPr>
          <a:xfrm>
            <a:off x="2692907" y="3361309"/>
            <a:ext cx="3657600" cy="521334"/>
          </a:xfrm>
          <a:prstGeom prst="rect">
            <a:avLst/>
          </a:prstGeom>
          <a:solidFill>
            <a:srgbClr val="4471C4"/>
          </a:solidFill>
          <a:ln w="12700">
            <a:solidFill>
              <a:srgbClr val="2E528F"/>
            </a:solidFill>
          </a:ln>
        </p:spPr>
        <p:txBody>
          <a:bodyPr vert="horz" wrap="square" lIns="0" tIns="0" rIns="0" bIns="0" rtlCol="0">
            <a:spAutoFit/>
          </a:bodyPr>
          <a:lstStyle/>
          <a:p>
            <a:pPr algn="ctr">
              <a:lnSpc>
                <a:spcPts val="3979"/>
              </a:lnSpc>
            </a:pPr>
            <a:r>
              <a:rPr sz="3600" spc="-25" dirty="0">
                <a:solidFill>
                  <a:srgbClr val="FFFFFF"/>
                </a:solidFill>
                <a:latin typeface="Calibri"/>
                <a:cs typeface="Calibri"/>
              </a:rPr>
              <a:t>DEAN’S</a:t>
            </a:r>
            <a:r>
              <a:rPr sz="3600" spc="90" dirty="0">
                <a:solidFill>
                  <a:srgbClr val="FFFFFF"/>
                </a:solidFill>
                <a:latin typeface="Calibri"/>
                <a:cs typeface="Calibri"/>
              </a:rPr>
              <a:t> </a:t>
            </a:r>
            <a:r>
              <a:rPr sz="3600" spc="5" dirty="0">
                <a:solidFill>
                  <a:srgbClr val="FFFFFF"/>
                </a:solidFill>
                <a:latin typeface="Calibri"/>
                <a:cs typeface="Calibri"/>
              </a:rPr>
              <a:t>OFFICE</a:t>
            </a:r>
            <a:endParaRPr sz="3600">
              <a:latin typeface="Calibri"/>
              <a:cs typeface="Calibri"/>
            </a:endParaRPr>
          </a:p>
        </p:txBody>
      </p:sp>
      <p:pic>
        <p:nvPicPr>
          <p:cNvPr id="15" name="object 15"/>
          <p:cNvPicPr/>
          <p:nvPr/>
        </p:nvPicPr>
        <p:blipFill>
          <a:blip r:embed="rId4" cstate="print"/>
          <a:stretch>
            <a:fillRect/>
          </a:stretch>
        </p:blipFill>
        <p:spPr>
          <a:xfrm>
            <a:off x="4809744" y="4106735"/>
            <a:ext cx="1572768" cy="2231644"/>
          </a:xfrm>
          <a:prstGeom prst="rect">
            <a:avLst/>
          </a:prstGeom>
        </p:spPr>
      </p:pic>
      <p:sp>
        <p:nvSpPr>
          <p:cNvPr id="17" name="object 17"/>
          <p:cNvSpPr/>
          <p:nvPr/>
        </p:nvSpPr>
        <p:spPr>
          <a:xfrm>
            <a:off x="9669380" y="3596813"/>
            <a:ext cx="2343785" cy="3024505"/>
          </a:xfrm>
          <a:custGeom>
            <a:avLst/>
            <a:gdLst/>
            <a:ahLst/>
            <a:cxnLst/>
            <a:rect l="l" t="t" r="r" b="b"/>
            <a:pathLst>
              <a:path w="2343784" h="3024504">
                <a:moveTo>
                  <a:pt x="1398455" y="0"/>
                </a:moveTo>
                <a:lnTo>
                  <a:pt x="944902" y="0"/>
                </a:lnTo>
                <a:lnTo>
                  <a:pt x="897249" y="7742"/>
                </a:lnTo>
                <a:lnTo>
                  <a:pt x="855764" y="29275"/>
                </a:lnTo>
                <a:lnTo>
                  <a:pt x="822987" y="62058"/>
                </a:lnTo>
                <a:lnTo>
                  <a:pt x="801458" y="103551"/>
                </a:lnTo>
                <a:lnTo>
                  <a:pt x="793718" y="151214"/>
                </a:lnTo>
                <a:lnTo>
                  <a:pt x="793718" y="226821"/>
                </a:lnTo>
                <a:lnTo>
                  <a:pt x="151184" y="226821"/>
                </a:lnTo>
                <a:lnTo>
                  <a:pt x="103531" y="234563"/>
                </a:lnTo>
                <a:lnTo>
                  <a:pt x="62046" y="256096"/>
                </a:lnTo>
                <a:lnTo>
                  <a:pt x="29269" y="288880"/>
                </a:lnTo>
                <a:lnTo>
                  <a:pt x="7740" y="330373"/>
                </a:lnTo>
                <a:lnTo>
                  <a:pt x="0" y="378036"/>
                </a:lnTo>
                <a:lnTo>
                  <a:pt x="0" y="2873080"/>
                </a:lnTo>
                <a:lnTo>
                  <a:pt x="7741" y="2920743"/>
                </a:lnTo>
                <a:lnTo>
                  <a:pt x="29269" y="2962236"/>
                </a:lnTo>
                <a:lnTo>
                  <a:pt x="62046" y="2995020"/>
                </a:lnTo>
                <a:lnTo>
                  <a:pt x="103531" y="3016552"/>
                </a:lnTo>
                <a:lnTo>
                  <a:pt x="151184" y="3024295"/>
                </a:lnTo>
                <a:lnTo>
                  <a:pt x="2192174" y="3024295"/>
                </a:lnTo>
                <a:lnTo>
                  <a:pt x="2239828" y="3016552"/>
                </a:lnTo>
                <a:lnTo>
                  <a:pt x="2281313" y="2995020"/>
                </a:lnTo>
                <a:lnTo>
                  <a:pt x="2314089" y="2962236"/>
                </a:lnTo>
                <a:lnTo>
                  <a:pt x="2335618" y="2920743"/>
                </a:lnTo>
                <a:lnTo>
                  <a:pt x="2343359" y="2873080"/>
                </a:lnTo>
                <a:lnTo>
                  <a:pt x="2343359" y="2797468"/>
                </a:lnTo>
                <a:lnTo>
                  <a:pt x="226777" y="2797468"/>
                </a:lnTo>
                <a:lnTo>
                  <a:pt x="226776" y="453643"/>
                </a:lnTo>
                <a:lnTo>
                  <a:pt x="2343358" y="453643"/>
                </a:lnTo>
                <a:lnTo>
                  <a:pt x="2343358" y="378036"/>
                </a:lnTo>
                <a:lnTo>
                  <a:pt x="1171679" y="378036"/>
                </a:lnTo>
                <a:lnTo>
                  <a:pt x="1126855" y="369353"/>
                </a:lnTo>
                <a:lnTo>
                  <a:pt x="1090890" y="345430"/>
                </a:lnTo>
                <a:lnTo>
                  <a:pt x="1066972" y="309458"/>
                </a:lnTo>
                <a:lnTo>
                  <a:pt x="1058291" y="264625"/>
                </a:lnTo>
                <a:lnTo>
                  <a:pt x="1060417" y="242120"/>
                </a:lnTo>
                <a:lnTo>
                  <a:pt x="1077425" y="201363"/>
                </a:lnTo>
                <a:lnTo>
                  <a:pt x="1108429" y="170352"/>
                </a:lnTo>
                <a:lnTo>
                  <a:pt x="1149178" y="153340"/>
                </a:lnTo>
                <a:lnTo>
                  <a:pt x="1171679" y="151214"/>
                </a:lnTo>
                <a:lnTo>
                  <a:pt x="1549640" y="151214"/>
                </a:lnTo>
                <a:lnTo>
                  <a:pt x="1541899" y="103551"/>
                </a:lnTo>
                <a:lnTo>
                  <a:pt x="1520371" y="62058"/>
                </a:lnTo>
                <a:lnTo>
                  <a:pt x="1487594" y="29275"/>
                </a:lnTo>
                <a:lnTo>
                  <a:pt x="1446109" y="7742"/>
                </a:lnTo>
                <a:lnTo>
                  <a:pt x="1398455" y="0"/>
                </a:lnTo>
                <a:close/>
              </a:path>
              <a:path w="2343784" h="3024504">
                <a:moveTo>
                  <a:pt x="2343358" y="453643"/>
                </a:moveTo>
                <a:lnTo>
                  <a:pt x="2116582" y="453643"/>
                </a:lnTo>
                <a:lnTo>
                  <a:pt x="2116582" y="2797468"/>
                </a:lnTo>
                <a:lnTo>
                  <a:pt x="2343359" y="2797468"/>
                </a:lnTo>
                <a:lnTo>
                  <a:pt x="2343358" y="453643"/>
                </a:lnTo>
                <a:close/>
              </a:path>
              <a:path w="2343784" h="3024504">
                <a:moveTo>
                  <a:pt x="1700824" y="453643"/>
                </a:moveTo>
                <a:lnTo>
                  <a:pt x="642533" y="453643"/>
                </a:lnTo>
                <a:lnTo>
                  <a:pt x="642533" y="680465"/>
                </a:lnTo>
                <a:lnTo>
                  <a:pt x="1700824" y="680465"/>
                </a:lnTo>
                <a:lnTo>
                  <a:pt x="1700824" y="453643"/>
                </a:lnTo>
                <a:close/>
              </a:path>
              <a:path w="2343784" h="3024504">
                <a:moveTo>
                  <a:pt x="1549640" y="151214"/>
                </a:moveTo>
                <a:lnTo>
                  <a:pt x="1171679" y="151214"/>
                </a:lnTo>
                <a:lnTo>
                  <a:pt x="1216503" y="159897"/>
                </a:lnTo>
                <a:lnTo>
                  <a:pt x="1252468" y="183820"/>
                </a:lnTo>
                <a:lnTo>
                  <a:pt x="1276386" y="219792"/>
                </a:lnTo>
                <a:lnTo>
                  <a:pt x="1285067" y="264625"/>
                </a:lnTo>
                <a:lnTo>
                  <a:pt x="1276386" y="309458"/>
                </a:lnTo>
                <a:lnTo>
                  <a:pt x="1252468" y="345430"/>
                </a:lnTo>
                <a:lnTo>
                  <a:pt x="1216503" y="369353"/>
                </a:lnTo>
                <a:lnTo>
                  <a:pt x="1171679" y="378036"/>
                </a:lnTo>
                <a:lnTo>
                  <a:pt x="2343358" y="378036"/>
                </a:lnTo>
                <a:lnTo>
                  <a:pt x="2335618" y="330373"/>
                </a:lnTo>
                <a:lnTo>
                  <a:pt x="2314089" y="288880"/>
                </a:lnTo>
                <a:lnTo>
                  <a:pt x="2281312" y="256096"/>
                </a:lnTo>
                <a:lnTo>
                  <a:pt x="2239827" y="234563"/>
                </a:lnTo>
                <a:lnTo>
                  <a:pt x="2192174" y="226821"/>
                </a:lnTo>
                <a:lnTo>
                  <a:pt x="1549640" y="226821"/>
                </a:lnTo>
                <a:lnTo>
                  <a:pt x="1549640" y="151214"/>
                </a:lnTo>
                <a:close/>
              </a:path>
            </a:pathLst>
          </a:custGeom>
          <a:solidFill>
            <a:srgbClr val="FFD246"/>
          </a:solidFill>
        </p:spPr>
        <p:txBody>
          <a:bodyPr wrap="square" lIns="0" tIns="0" rIns="0" bIns="0" rtlCol="0"/>
          <a:lstStyle/>
          <a:p>
            <a:endParaRPr/>
          </a:p>
        </p:txBody>
      </p:sp>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0457" y="4450335"/>
            <a:ext cx="1211342" cy="15443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9567" y="298526"/>
            <a:ext cx="6684009" cy="641350"/>
          </a:xfrm>
          <a:prstGeom prst="rect">
            <a:avLst/>
          </a:prstGeom>
        </p:spPr>
        <p:txBody>
          <a:bodyPr vert="horz" wrap="square" lIns="0" tIns="17780" rIns="0" bIns="0" rtlCol="0">
            <a:spAutoFit/>
          </a:bodyPr>
          <a:lstStyle/>
          <a:p>
            <a:pPr marL="12700">
              <a:lnSpc>
                <a:spcPct val="100000"/>
              </a:lnSpc>
              <a:spcBef>
                <a:spcPts val="140"/>
              </a:spcBef>
            </a:pPr>
            <a:r>
              <a:rPr sz="4000" spc="330" dirty="0">
                <a:solidFill>
                  <a:srgbClr val="1F4E79"/>
                </a:solidFill>
              </a:rPr>
              <a:t>CONTACTS</a:t>
            </a:r>
            <a:r>
              <a:rPr sz="4000" spc="-180" dirty="0">
                <a:solidFill>
                  <a:srgbClr val="1F4E79"/>
                </a:solidFill>
              </a:rPr>
              <a:t> </a:t>
            </a:r>
            <a:r>
              <a:rPr sz="4000" spc="235" dirty="0">
                <a:solidFill>
                  <a:srgbClr val="1F4E79"/>
                </a:solidFill>
              </a:rPr>
              <a:t>DEAN’S</a:t>
            </a:r>
            <a:r>
              <a:rPr sz="4000" spc="-30" dirty="0">
                <a:solidFill>
                  <a:srgbClr val="1F4E79"/>
                </a:solidFill>
              </a:rPr>
              <a:t> </a:t>
            </a:r>
            <a:r>
              <a:rPr sz="4000" spc="310" dirty="0">
                <a:solidFill>
                  <a:srgbClr val="1F4E79"/>
                </a:solidFill>
              </a:rPr>
              <a:t>OFFICE</a:t>
            </a:r>
            <a:endParaRPr sz="4000"/>
          </a:p>
        </p:txBody>
      </p:sp>
      <p:sp>
        <p:nvSpPr>
          <p:cNvPr id="3" name="object 3"/>
          <p:cNvSpPr txBox="1"/>
          <p:nvPr/>
        </p:nvSpPr>
        <p:spPr>
          <a:xfrm>
            <a:off x="600264" y="1104760"/>
            <a:ext cx="7934135" cy="4454425"/>
          </a:xfrm>
          <a:prstGeom prst="rect">
            <a:avLst/>
          </a:prstGeom>
        </p:spPr>
        <p:txBody>
          <a:bodyPr vert="horz" wrap="square" lIns="0" tIns="42545" rIns="0" bIns="0" rtlCol="0">
            <a:spAutoFit/>
          </a:bodyPr>
          <a:lstStyle/>
          <a:p>
            <a:pPr marL="12700">
              <a:lnSpc>
                <a:spcPct val="100000"/>
              </a:lnSpc>
              <a:spcBef>
                <a:spcPts val="335"/>
              </a:spcBef>
              <a:tabLst>
                <a:tab pos="469900" algn="l"/>
              </a:tabLst>
            </a:pPr>
            <a:r>
              <a:rPr sz="2200" spc="20" dirty="0">
                <a:solidFill>
                  <a:srgbClr val="1F4E79"/>
                </a:solidFill>
                <a:latin typeface="Tahoma"/>
                <a:cs typeface="Tahoma"/>
              </a:rPr>
              <a:t>1</a:t>
            </a:r>
            <a:r>
              <a:rPr sz="2200" spc="10" dirty="0">
                <a:solidFill>
                  <a:srgbClr val="1F4E79"/>
                </a:solidFill>
                <a:latin typeface="Tahoma"/>
                <a:cs typeface="Tahoma"/>
              </a:rPr>
              <a:t>.</a:t>
            </a:r>
            <a:r>
              <a:rPr sz="2200" dirty="0">
                <a:solidFill>
                  <a:srgbClr val="1F4E79"/>
                </a:solidFill>
                <a:latin typeface="Tahoma"/>
                <a:cs typeface="Tahoma"/>
              </a:rPr>
              <a:t>	</a:t>
            </a:r>
            <a:r>
              <a:rPr sz="2200" spc="15" dirty="0">
                <a:solidFill>
                  <a:srgbClr val="1F4E79"/>
                </a:solidFill>
                <a:latin typeface="Tahoma"/>
                <a:cs typeface="Tahoma"/>
              </a:rPr>
              <a:t>D</a:t>
            </a:r>
            <a:r>
              <a:rPr sz="2200" spc="-10" dirty="0">
                <a:solidFill>
                  <a:srgbClr val="1F4E79"/>
                </a:solidFill>
                <a:latin typeface="Tahoma"/>
                <a:cs typeface="Tahoma"/>
              </a:rPr>
              <a:t>e</a:t>
            </a:r>
            <a:r>
              <a:rPr sz="2200" spc="-5" dirty="0">
                <a:solidFill>
                  <a:srgbClr val="1F4E79"/>
                </a:solidFill>
                <a:latin typeface="Tahoma"/>
                <a:cs typeface="Tahoma"/>
              </a:rPr>
              <a:t>a</a:t>
            </a:r>
            <a:r>
              <a:rPr sz="2200" spc="15" dirty="0">
                <a:solidFill>
                  <a:srgbClr val="1F4E79"/>
                </a:solidFill>
                <a:latin typeface="Tahoma"/>
                <a:cs typeface="Tahoma"/>
              </a:rPr>
              <a:t>n</a:t>
            </a:r>
            <a:r>
              <a:rPr sz="2200" spc="-60" dirty="0">
                <a:solidFill>
                  <a:srgbClr val="1F4E79"/>
                </a:solidFill>
                <a:latin typeface="Tahoma"/>
                <a:cs typeface="Tahoma"/>
              </a:rPr>
              <a:t> </a:t>
            </a:r>
            <a:r>
              <a:rPr sz="2200" spc="-5" dirty="0">
                <a:solidFill>
                  <a:srgbClr val="1F4E79"/>
                </a:solidFill>
                <a:latin typeface="Tahoma"/>
                <a:cs typeface="Tahoma"/>
              </a:rPr>
              <a:t>a</a:t>
            </a:r>
            <a:r>
              <a:rPr sz="2200" spc="25" dirty="0">
                <a:solidFill>
                  <a:srgbClr val="1F4E79"/>
                </a:solidFill>
                <a:latin typeface="Tahoma"/>
                <a:cs typeface="Tahoma"/>
              </a:rPr>
              <a:t>ss</a:t>
            </a:r>
            <a:r>
              <a:rPr sz="2200" spc="-5" dirty="0">
                <a:solidFill>
                  <a:srgbClr val="1F4E79"/>
                </a:solidFill>
                <a:latin typeface="Tahoma"/>
                <a:cs typeface="Tahoma"/>
              </a:rPr>
              <a:t>i</a:t>
            </a:r>
            <a:r>
              <a:rPr sz="2200" spc="25" dirty="0">
                <a:solidFill>
                  <a:srgbClr val="1F4E79"/>
                </a:solidFill>
                <a:latin typeface="Tahoma"/>
                <a:cs typeface="Tahoma"/>
              </a:rPr>
              <a:t>s</a:t>
            </a:r>
            <a:r>
              <a:rPr sz="2200" spc="-20" dirty="0">
                <a:solidFill>
                  <a:srgbClr val="1F4E79"/>
                </a:solidFill>
                <a:latin typeface="Tahoma"/>
                <a:cs typeface="Tahoma"/>
              </a:rPr>
              <a:t>t</a:t>
            </a:r>
            <a:r>
              <a:rPr sz="2200" spc="-5" dirty="0">
                <a:solidFill>
                  <a:srgbClr val="1F4E79"/>
                </a:solidFill>
                <a:latin typeface="Tahoma"/>
                <a:cs typeface="Tahoma"/>
              </a:rPr>
              <a:t>an</a:t>
            </a:r>
            <a:r>
              <a:rPr sz="2200" spc="10" dirty="0">
                <a:solidFill>
                  <a:srgbClr val="1F4E79"/>
                </a:solidFill>
                <a:latin typeface="Tahoma"/>
                <a:cs typeface="Tahoma"/>
              </a:rPr>
              <a:t>t</a:t>
            </a:r>
            <a:r>
              <a:rPr sz="2200" spc="-65" dirty="0">
                <a:solidFill>
                  <a:srgbClr val="1F4E79"/>
                </a:solidFill>
                <a:latin typeface="Tahoma"/>
                <a:cs typeface="Tahoma"/>
              </a:rPr>
              <a:t> </a:t>
            </a:r>
            <a:r>
              <a:rPr sz="2200" spc="25" dirty="0">
                <a:solidFill>
                  <a:srgbClr val="1F4E79"/>
                </a:solidFill>
                <a:latin typeface="Tahoma"/>
                <a:cs typeface="Tahoma"/>
              </a:rPr>
              <a:t>o</a:t>
            </a:r>
            <a:r>
              <a:rPr sz="2200" spc="10" dirty="0">
                <a:solidFill>
                  <a:srgbClr val="1F4E79"/>
                </a:solidFill>
                <a:latin typeface="Tahoma"/>
                <a:cs typeface="Tahoma"/>
              </a:rPr>
              <a:t>f</a:t>
            </a:r>
            <a:r>
              <a:rPr sz="2200" spc="-30" dirty="0">
                <a:solidFill>
                  <a:srgbClr val="1F4E79"/>
                </a:solidFill>
                <a:latin typeface="Tahoma"/>
                <a:cs typeface="Tahoma"/>
              </a:rPr>
              <a:t> </a:t>
            </a:r>
            <a:r>
              <a:rPr sz="2200" spc="15" dirty="0">
                <a:solidFill>
                  <a:srgbClr val="1F4E79"/>
                </a:solidFill>
                <a:latin typeface="Tahoma"/>
                <a:cs typeface="Tahoma"/>
              </a:rPr>
              <a:t>f</a:t>
            </a:r>
            <a:r>
              <a:rPr sz="2200" spc="-5" dirty="0">
                <a:solidFill>
                  <a:srgbClr val="1F4E79"/>
                </a:solidFill>
                <a:latin typeface="Tahoma"/>
                <a:cs typeface="Tahoma"/>
              </a:rPr>
              <a:t>a</a:t>
            </a:r>
            <a:r>
              <a:rPr sz="2200" spc="-10" dirty="0">
                <a:solidFill>
                  <a:srgbClr val="1F4E79"/>
                </a:solidFill>
                <a:latin typeface="Tahoma"/>
                <a:cs typeface="Tahoma"/>
              </a:rPr>
              <a:t>c</a:t>
            </a:r>
            <a:r>
              <a:rPr sz="2200" spc="-5" dirty="0">
                <a:solidFill>
                  <a:srgbClr val="1F4E79"/>
                </a:solidFill>
                <a:latin typeface="Tahoma"/>
                <a:cs typeface="Tahoma"/>
              </a:rPr>
              <a:t>ul</a:t>
            </a:r>
            <a:r>
              <a:rPr sz="2200" spc="-20" dirty="0">
                <a:solidFill>
                  <a:srgbClr val="1F4E79"/>
                </a:solidFill>
                <a:latin typeface="Tahoma"/>
                <a:cs typeface="Tahoma"/>
              </a:rPr>
              <a:t>t</a:t>
            </a:r>
            <a:r>
              <a:rPr sz="2200" spc="15" dirty="0">
                <a:solidFill>
                  <a:srgbClr val="1F4E79"/>
                </a:solidFill>
                <a:latin typeface="Tahoma"/>
                <a:cs typeface="Tahoma"/>
              </a:rPr>
              <a:t>y</a:t>
            </a:r>
            <a:r>
              <a:rPr sz="2200" dirty="0">
                <a:solidFill>
                  <a:srgbClr val="1F4E79"/>
                </a:solidFill>
                <a:latin typeface="Tahoma"/>
                <a:cs typeface="Tahoma"/>
              </a:rPr>
              <a:t> </a:t>
            </a:r>
            <a:r>
              <a:rPr sz="2200" spc="-5" dirty="0">
                <a:solidFill>
                  <a:srgbClr val="1F4E79"/>
                </a:solidFill>
                <a:latin typeface="Tahoma"/>
                <a:cs typeface="Tahoma"/>
              </a:rPr>
              <a:t>a</a:t>
            </a:r>
            <a:r>
              <a:rPr sz="2200" spc="15" dirty="0">
                <a:solidFill>
                  <a:srgbClr val="1F4E79"/>
                </a:solidFill>
                <a:latin typeface="Tahoma"/>
                <a:cs typeface="Tahoma"/>
              </a:rPr>
              <a:t>ff</a:t>
            </a:r>
            <a:r>
              <a:rPr sz="2200" spc="-5" dirty="0">
                <a:solidFill>
                  <a:srgbClr val="1F4E79"/>
                </a:solidFill>
                <a:latin typeface="Tahoma"/>
                <a:cs typeface="Tahoma"/>
              </a:rPr>
              <a:t>a</a:t>
            </a:r>
            <a:r>
              <a:rPr sz="2200" dirty="0">
                <a:solidFill>
                  <a:srgbClr val="1F4E79"/>
                </a:solidFill>
                <a:latin typeface="Tahoma"/>
                <a:cs typeface="Tahoma"/>
              </a:rPr>
              <a:t>ir</a:t>
            </a:r>
            <a:r>
              <a:rPr sz="2200" spc="15" dirty="0">
                <a:solidFill>
                  <a:srgbClr val="1F4E79"/>
                </a:solidFill>
                <a:latin typeface="Tahoma"/>
                <a:cs typeface="Tahoma"/>
              </a:rPr>
              <a:t>s</a:t>
            </a:r>
            <a:r>
              <a:rPr sz="2200" spc="-200" dirty="0">
                <a:solidFill>
                  <a:srgbClr val="1F4E79"/>
                </a:solidFill>
                <a:latin typeface="Tahoma"/>
                <a:cs typeface="Tahoma"/>
              </a:rPr>
              <a:t> </a:t>
            </a:r>
            <a:r>
              <a:rPr lang="en-US" sz="2200" b="1" u="heavy" spc="25" dirty="0">
                <a:solidFill>
                  <a:srgbClr val="1F4E79"/>
                </a:solidFill>
                <a:uFill>
                  <a:solidFill>
                    <a:srgbClr val="1F4E79"/>
                  </a:solidFill>
                </a:uFill>
                <a:latin typeface="Tahoma"/>
                <a:cs typeface="Tahoma"/>
              </a:rPr>
              <a:t>Anastasiia A. </a:t>
            </a:r>
            <a:r>
              <a:rPr lang="en-US" sz="2200" b="1" u="heavy" spc="25" dirty="0" err="1">
                <a:solidFill>
                  <a:srgbClr val="1F4E79"/>
                </a:solidFill>
                <a:uFill>
                  <a:solidFill>
                    <a:srgbClr val="1F4E79"/>
                  </a:solidFill>
                </a:uFill>
                <a:latin typeface="Tahoma"/>
                <a:cs typeface="Tahoma"/>
              </a:rPr>
              <a:t>Sapalyova</a:t>
            </a:r>
            <a:endParaRPr sz="2200" dirty="0">
              <a:latin typeface="Tahoma"/>
              <a:cs typeface="Tahoma"/>
            </a:endParaRPr>
          </a:p>
          <a:p>
            <a:pPr marL="241300" indent="-229235">
              <a:lnSpc>
                <a:spcPct val="100000"/>
              </a:lnSpc>
              <a:spcBef>
                <a:spcPts val="245"/>
              </a:spcBef>
              <a:buFont typeface="Arial MT"/>
              <a:buChar char="•"/>
              <a:tabLst>
                <a:tab pos="241300" algn="l"/>
                <a:tab pos="241935" algn="l"/>
              </a:tabLst>
            </a:pPr>
            <a:r>
              <a:rPr sz="2200" spc="5" dirty="0">
                <a:solidFill>
                  <a:srgbClr val="1F4E79"/>
                </a:solidFill>
                <a:latin typeface="Tahoma"/>
                <a:cs typeface="Tahoma"/>
              </a:rPr>
              <a:t>address:</a:t>
            </a:r>
            <a:r>
              <a:rPr sz="2200" spc="-95" dirty="0">
                <a:solidFill>
                  <a:srgbClr val="1F4E79"/>
                </a:solidFill>
                <a:latin typeface="Tahoma"/>
                <a:cs typeface="Tahoma"/>
              </a:rPr>
              <a:t> </a:t>
            </a:r>
            <a:r>
              <a:rPr sz="2200" spc="-5" dirty="0">
                <a:solidFill>
                  <a:srgbClr val="1F4E79"/>
                </a:solidFill>
                <a:latin typeface="Tahoma"/>
                <a:cs typeface="Tahoma"/>
              </a:rPr>
              <a:t>Piskarevskiy</a:t>
            </a:r>
            <a:r>
              <a:rPr sz="2200" spc="15" dirty="0">
                <a:solidFill>
                  <a:srgbClr val="1F4E79"/>
                </a:solidFill>
                <a:latin typeface="Tahoma"/>
                <a:cs typeface="Tahoma"/>
              </a:rPr>
              <a:t> </a:t>
            </a:r>
            <a:r>
              <a:rPr sz="2200" spc="-95" dirty="0">
                <a:solidFill>
                  <a:srgbClr val="1F4E79"/>
                </a:solidFill>
                <a:latin typeface="Tahoma"/>
                <a:cs typeface="Tahoma"/>
              </a:rPr>
              <a:t>pr.</a:t>
            </a:r>
            <a:r>
              <a:rPr sz="2200" spc="-65" dirty="0">
                <a:solidFill>
                  <a:srgbClr val="1F4E79"/>
                </a:solidFill>
                <a:latin typeface="Tahoma"/>
                <a:cs typeface="Tahoma"/>
              </a:rPr>
              <a:t> </a:t>
            </a:r>
            <a:r>
              <a:rPr sz="2200" spc="-30" dirty="0">
                <a:solidFill>
                  <a:srgbClr val="1F4E79"/>
                </a:solidFill>
                <a:latin typeface="Tahoma"/>
                <a:cs typeface="Tahoma"/>
              </a:rPr>
              <a:t>47,</a:t>
            </a:r>
            <a:r>
              <a:rPr sz="2200" spc="-65" dirty="0">
                <a:solidFill>
                  <a:srgbClr val="1F4E79"/>
                </a:solidFill>
                <a:latin typeface="Tahoma"/>
                <a:cs typeface="Tahoma"/>
              </a:rPr>
              <a:t> </a:t>
            </a:r>
            <a:r>
              <a:rPr lang="en-US" sz="2200" spc="5" dirty="0" smtClean="0">
                <a:solidFill>
                  <a:srgbClr val="1F4E79"/>
                </a:solidFill>
                <a:latin typeface="Tahoma"/>
                <a:cs typeface="Tahoma"/>
              </a:rPr>
              <a:t>building </a:t>
            </a:r>
            <a:r>
              <a:rPr sz="2200" spc="15" dirty="0" smtClean="0">
                <a:solidFill>
                  <a:srgbClr val="1F4E79"/>
                </a:solidFill>
                <a:latin typeface="Tahoma"/>
                <a:cs typeface="Tahoma"/>
              </a:rPr>
              <a:t>32</a:t>
            </a:r>
            <a:r>
              <a:rPr sz="2200" spc="15" dirty="0">
                <a:solidFill>
                  <a:srgbClr val="1F4E79"/>
                </a:solidFill>
                <a:latin typeface="Tahoma"/>
                <a:cs typeface="Tahoma"/>
              </a:rPr>
              <a:t>,</a:t>
            </a:r>
            <a:r>
              <a:rPr sz="2200" spc="-65" dirty="0">
                <a:solidFill>
                  <a:srgbClr val="1F4E79"/>
                </a:solidFill>
                <a:latin typeface="Tahoma"/>
                <a:cs typeface="Tahoma"/>
              </a:rPr>
              <a:t> </a:t>
            </a:r>
            <a:r>
              <a:rPr sz="2200" spc="20" dirty="0">
                <a:solidFill>
                  <a:srgbClr val="1F4E79"/>
                </a:solidFill>
                <a:latin typeface="Tahoma"/>
                <a:cs typeface="Tahoma"/>
              </a:rPr>
              <a:t>room</a:t>
            </a:r>
            <a:r>
              <a:rPr sz="2200" spc="-50" dirty="0">
                <a:solidFill>
                  <a:srgbClr val="1F4E79"/>
                </a:solidFill>
                <a:latin typeface="Tahoma"/>
                <a:cs typeface="Tahoma"/>
              </a:rPr>
              <a:t> </a:t>
            </a:r>
            <a:r>
              <a:rPr sz="2200" spc="15" dirty="0">
                <a:solidFill>
                  <a:srgbClr val="1F4E79"/>
                </a:solidFill>
                <a:latin typeface="Tahoma"/>
                <a:cs typeface="Tahoma"/>
              </a:rPr>
              <a:t>15</a:t>
            </a:r>
            <a:endParaRPr sz="2200" dirty="0">
              <a:latin typeface="Tahoma"/>
              <a:cs typeface="Tahoma"/>
            </a:endParaRPr>
          </a:p>
          <a:p>
            <a:pPr marL="241300" indent="-229235">
              <a:lnSpc>
                <a:spcPct val="100000"/>
              </a:lnSpc>
              <a:spcBef>
                <a:spcPts val="245"/>
              </a:spcBef>
              <a:buFont typeface="Arial MT"/>
              <a:buChar char="•"/>
              <a:tabLst>
                <a:tab pos="241300" algn="l"/>
                <a:tab pos="241935" algn="l"/>
                <a:tab pos="3397885" algn="l"/>
              </a:tabLst>
            </a:pPr>
            <a:r>
              <a:rPr sz="2200" dirty="0">
                <a:solidFill>
                  <a:srgbClr val="1F4E79"/>
                </a:solidFill>
                <a:latin typeface="Tahoma"/>
                <a:cs typeface="Tahoma"/>
              </a:rPr>
              <a:t>phone:</a:t>
            </a:r>
            <a:r>
              <a:rPr sz="2200" spc="10" dirty="0">
                <a:solidFill>
                  <a:srgbClr val="1F4E79"/>
                </a:solidFill>
                <a:latin typeface="Tahoma"/>
                <a:cs typeface="Tahoma"/>
              </a:rPr>
              <a:t> (812)303-50-00,	</a:t>
            </a:r>
            <a:r>
              <a:rPr sz="2200" dirty="0">
                <a:solidFill>
                  <a:srgbClr val="1F4E79"/>
                </a:solidFill>
                <a:latin typeface="Tahoma"/>
                <a:cs typeface="Tahoma"/>
              </a:rPr>
              <a:t>additional:</a:t>
            </a:r>
            <a:r>
              <a:rPr sz="2200" spc="-145" dirty="0">
                <a:solidFill>
                  <a:srgbClr val="1F4E79"/>
                </a:solidFill>
                <a:latin typeface="Tahoma"/>
                <a:cs typeface="Tahoma"/>
              </a:rPr>
              <a:t> </a:t>
            </a:r>
            <a:r>
              <a:rPr sz="2200" spc="15" dirty="0" smtClean="0">
                <a:solidFill>
                  <a:srgbClr val="1F4E79"/>
                </a:solidFill>
                <a:latin typeface="Tahoma"/>
                <a:cs typeface="Tahoma"/>
              </a:rPr>
              <a:t>86</a:t>
            </a:r>
            <a:r>
              <a:rPr lang="en-US" sz="2200" spc="15" dirty="0" smtClean="0">
                <a:solidFill>
                  <a:srgbClr val="1F4E79"/>
                </a:solidFill>
                <a:latin typeface="Tahoma"/>
                <a:cs typeface="Tahoma"/>
              </a:rPr>
              <a:t>21</a:t>
            </a:r>
            <a:endParaRPr sz="2200" dirty="0">
              <a:latin typeface="Tahoma"/>
              <a:cs typeface="Tahoma"/>
            </a:endParaRPr>
          </a:p>
          <a:p>
            <a:pPr marL="241300" indent="-229235">
              <a:lnSpc>
                <a:spcPct val="100000"/>
              </a:lnSpc>
              <a:spcBef>
                <a:spcPts val="170"/>
              </a:spcBef>
              <a:buFont typeface="Arial MT"/>
              <a:buChar char="•"/>
              <a:tabLst>
                <a:tab pos="241300" algn="l"/>
                <a:tab pos="241935" algn="l"/>
              </a:tabLst>
            </a:pPr>
            <a:r>
              <a:rPr sz="2200" dirty="0" err="1" smtClean="0">
                <a:solidFill>
                  <a:srgbClr val="1F4E79"/>
                </a:solidFill>
                <a:latin typeface="Tahoma"/>
                <a:cs typeface="Tahoma"/>
              </a:rPr>
              <a:t>e-mail:</a:t>
            </a:r>
            <a:r>
              <a:rPr lang="en-US" sz="2200" dirty="0" err="1">
                <a:solidFill>
                  <a:srgbClr val="1F4E79"/>
                </a:solidFill>
                <a:latin typeface="Tahoma"/>
                <a:cs typeface="Tahoma"/>
              </a:rPr>
              <a:t>Anastasiia.Sapalyova@szgmu.ru</a:t>
            </a:r>
            <a:endParaRPr lang="en-US" sz="2200" dirty="0">
              <a:solidFill>
                <a:srgbClr val="1F4E79"/>
              </a:solidFill>
              <a:latin typeface="Tahoma"/>
              <a:cs typeface="Tahoma"/>
            </a:endParaRPr>
          </a:p>
          <a:p>
            <a:pPr marL="241300" indent="-229235">
              <a:lnSpc>
                <a:spcPct val="100000"/>
              </a:lnSpc>
              <a:spcBef>
                <a:spcPts val="170"/>
              </a:spcBef>
              <a:buFont typeface="Arial MT"/>
              <a:buChar char="•"/>
              <a:tabLst>
                <a:tab pos="241300" algn="l"/>
                <a:tab pos="241935" algn="l"/>
              </a:tabLst>
            </a:pPr>
            <a:endParaRPr lang="en-US" sz="2500" dirty="0" smtClean="0">
              <a:latin typeface="Tahoma"/>
              <a:cs typeface="Tahoma"/>
            </a:endParaRPr>
          </a:p>
          <a:p>
            <a:pPr marL="241300" indent="-229235">
              <a:lnSpc>
                <a:spcPct val="100000"/>
              </a:lnSpc>
              <a:spcBef>
                <a:spcPts val="170"/>
              </a:spcBef>
              <a:buFont typeface="Arial MT"/>
              <a:buChar char="•"/>
              <a:tabLst>
                <a:tab pos="241300" algn="l"/>
                <a:tab pos="241935" algn="l"/>
              </a:tabLst>
            </a:pPr>
            <a:endParaRPr sz="2500" dirty="0">
              <a:latin typeface="Tahoma"/>
              <a:cs typeface="Tahoma"/>
            </a:endParaRPr>
          </a:p>
          <a:p>
            <a:pPr marL="12700">
              <a:lnSpc>
                <a:spcPct val="100000"/>
              </a:lnSpc>
              <a:tabLst>
                <a:tab pos="469900" algn="l"/>
              </a:tabLst>
            </a:pPr>
            <a:r>
              <a:rPr sz="2200" spc="15" dirty="0">
                <a:solidFill>
                  <a:srgbClr val="1F4E79"/>
                </a:solidFill>
                <a:latin typeface="Tahoma"/>
                <a:cs typeface="Tahoma"/>
              </a:rPr>
              <a:t>2.	</a:t>
            </a:r>
            <a:r>
              <a:rPr sz="2200" spc="5" dirty="0">
                <a:solidFill>
                  <a:srgbClr val="1F4E79"/>
                </a:solidFill>
                <a:latin typeface="Tahoma"/>
                <a:cs typeface="Tahoma"/>
              </a:rPr>
              <a:t>Document</a:t>
            </a:r>
            <a:r>
              <a:rPr sz="2200" spc="-60" dirty="0">
                <a:solidFill>
                  <a:srgbClr val="1F4E79"/>
                </a:solidFill>
                <a:latin typeface="Tahoma"/>
                <a:cs typeface="Tahoma"/>
              </a:rPr>
              <a:t> </a:t>
            </a:r>
            <a:r>
              <a:rPr sz="2200" dirty="0" smtClean="0">
                <a:solidFill>
                  <a:srgbClr val="1F4E79"/>
                </a:solidFill>
                <a:latin typeface="Tahoma"/>
                <a:cs typeface="Tahoma"/>
              </a:rPr>
              <a:t>specialist</a:t>
            </a:r>
            <a:r>
              <a:rPr lang="en-US" sz="2200" dirty="0" smtClean="0">
                <a:solidFill>
                  <a:srgbClr val="1F4E79"/>
                </a:solidFill>
                <a:latin typeface="Tahoma"/>
                <a:cs typeface="Tahoma"/>
              </a:rPr>
              <a:t> </a:t>
            </a:r>
            <a:r>
              <a:rPr lang="en-US" sz="2200" b="1" dirty="0" err="1" smtClean="0">
                <a:solidFill>
                  <a:srgbClr val="1F4E79"/>
                </a:solidFill>
                <a:latin typeface="Tahoma"/>
                <a:cs typeface="Tahoma"/>
              </a:rPr>
              <a:t>Yulia</a:t>
            </a:r>
            <a:r>
              <a:rPr lang="en-US" sz="2200" b="1" dirty="0" smtClean="0">
                <a:solidFill>
                  <a:srgbClr val="1F4E79"/>
                </a:solidFill>
                <a:latin typeface="Tahoma"/>
                <a:cs typeface="Tahoma"/>
              </a:rPr>
              <a:t> V. </a:t>
            </a:r>
            <a:r>
              <a:rPr lang="en-US" sz="2200" b="1" dirty="0" err="1" smtClean="0">
                <a:solidFill>
                  <a:srgbClr val="1F4E79"/>
                </a:solidFill>
                <a:latin typeface="Tahoma"/>
                <a:cs typeface="Tahoma"/>
              </a:rPr>
              <a:t>Zyabreva</a:t>
            </a:r>
            <a:endParaRPr sz="2200" b="1" dirty="0">
              <a:latin typeface="Tahoma"/>
              <a:cs typeface="Tahoma"/>
            </a:endParaRPr>
          </a:p>
          <a:p>
            <a:pPr marL="241300" indent="-229235">
              <a:lnSpc>
                <a:spcPct val="100000"/>
              </a:lnSpc>
              <a:spcBef>
                <a:spcPts val="245"/>
              </a:spcBef>
              <a:buFont typeface="Arial MT"/>
              <a:buChar char="•"/>
              <a:tabLst>
                <a:tab pos="241300" algn="l"/>
                <a:tab pos="241935" algn="l"/>
              </a:tabLst>
            </a:pPr>
            <a:r>
              <a:rPr sz="2200" spc="5" dirty="0">
                <a:solidFill>
                  <a:srgbClr val="1F4E79"/>
                </a:solidFill>
                <a:latin typeface="Tahoma"/>
                <a:cs typeface="Tahoma"/>
              </a:rPr>
              <a:t>address:</a:t>
            </a:r>
            <a:r>
              <a:rPr sz="2200" spc="-100" dirty="0">
                <a:solidFill>
                  <a:srgbClr val="1F4E79"/>
                </a:solidFill>
                <a:latin typeface="Tahoma"/>
                <a:cs typeface="Tahoma"/>
              </a:rPr>
              <a:t> </a:t>
            </a:r>
            <a:r>
              <a:rPr sz="2200" spc="-5" dirty="0">
                <a:solidFill>
                  <a:srgbClr val="1F4E79"/>
                </a:solidFill>
                <a:latin typeface="Tahoma"/>
                <a:cs typeface="Tahoma"/>
              </a:rPr>
              <a:t>Piskarevskiy</a:t>
            </a:r>
            <a:r>
              <a:rPr sz="2200" spc="15" dirty="0">
                <a:solidFill>
                  <a:srgbClr val="1F4E79"/>
                </a:solidFill>
                <a:latin typeface="Tahoma"/>
                <a:cs typeface="Tahoma"/>
              </a:rPr>
              <a:t> </a:t>
            </a:r>
            <a:r>
              <a:rPr sz="2200" spc="-95" dirty="0">
                <a:solidFill>
                  <a:srgbClr val="1F4E79"/>
                </a:solidFill>
                <a:latin typeface="Tahoma"/>
                <a:cs typeface="Tahoma"/>
              </a:rPr>
              <a:t>pr.</a:t>
            </a:r>
            <a:r>
              <a:rPr sz="2200" spc="-65" dirty="0">
                <a:solidFill>
                  <a:srgbClr val="1F4E79"/>
                </a:solidFill>
                <a:latin typeface="Tahoma"/>
                <a:cs typeface="Tahoma"/>
              </a:rPr>
              <a:t> </a:t>
            </a:r>
            <a:r>
              <a:rPr sz="2200" spc="-30" dirty="0">
                <a:solidFill>
                  <a:srgbClr val="1F4E79"/>
                </a:solidFill>
                <a:latin typeface="Tahoma"/>
                <a:cs typeface="Tahoma"/>
              </a:rPr>
              <a:t>47,</a:t>
            </a:r>
            <a:r>
              <a:rPr sz="2200" spc="-65" dirty="0">
                <a:solidFill>
                  <a:srgbClr val="1F4E79"/>
                </a:solidFill>
                <a:latin typeface="Tahoma"/>
                <a:cs typeface="Tahoma"/>
              </a:rPr>
              <a:t> </a:t>
            </a:r>
            <a:r>
              <a:rPr lang="en-US" sz="2200" spc="5" dirty="0">
                <a:solidFill>
                  <a:srgbClr val="1F4E79"/>
                </a:solidFill>
                <a:latin typeface="Tahoma"/>
                <a:cs typeface="Tahoma"/>
              </a:rPr>
              <a:t>building</a:t>
            </a:r>
            <a:r>
              <a:rPr sz="2200" spc="-60" dirty="0" smtClean="0">
                <a:solidFill>
                  <a:srgbClr val="1F4E79"/>
                </a:solidFill>
                <a:latin typeface="Tahoma"/>
                <a:cs typeface="Tahoma"/>
              </a:rPr>
              <a:t> </a:t>
            </a:r>
            <a:r>
              <a:rPr sz="2200" spc="15" dirty="0">
                <a:solidFill>
                  <a:srgbClr val="1F4E79"/>
                </a:solidFill>
                <a:latin typeface="Tahoma"/>
                <a:cs typeface="Tahoma"/>
              </a:rPr>
              <a:t>32,</a:t>
            </a:r>
            <a:r>
              <a:rPr sz="2200" spc="-65" dirty="0">
                <a:solidFill>
                  <a:srgbClr val="1F4E79"/>
                </a:solidFill>
                <a:latin typeface="Tahoma"/>
                <a:cs typeface="Tahoma"/>
              </a:rPr>
              <a:t> </a:t>
            </a:r>
            <a:r>
              <a:rPr sz="2200" spc="20" dirty="0">
                <a:solidFill>
                  <a:srgbClr val="1F4E79"/>
                </a:solidFill>
                <a:latin typeface="Tahoma"/>
                <a:cs typeface="Tahoma"/>
              </a:rPr>
              <a:t>room</a:t>
            </a:r>
            <a:r>
              <a:rPr sz="2200" spc="-50" dirty="0">
                <a:solidFill>
                  <a:srgbClr val="1F4E79"/>
                </a:solidFill>
                <a:latin typeface="Tahoma"/>
                <a:cs typeface="Tahoma"/>
              </a:rPr>
              <a:t> </a:t>
            </a:r>
            <a:r>
              <a:rPr sz="2200" spc="15" dirty="0">
                <a:solidFill>
                  <a:srgbClr val="1F4E79"/>
                </a:solidFill>
                <a:latin typeface="Tahoma"/>
                <a:cs typeface="Tahoma"/>
              </a:rPr>
              <a:t>15</a:t>
            </a:r>
            <a:endParaRPr sz="2200" dirty="0">
              <a:latin typeface="Tahoma"/>
              <a:cs typeface="Tahoma"/>
            </a:endParaRPr>
          </a:p>
          <a:p>
            <a:pPr marL="241300" indent="-229235">
              <a:lnSpc>
                <a:spcPct val="100000"/>
              </a:lnSpc>
              <a:spcBef>
                <a:spcPts val="175"/>
              </a:spcBef>
              <a:buFont typeface="Arial MT"/>
              <a:buChar char="•"/>
              <a:tabLst>
                <a:tab pos="241300" algn="l"/>
                <a:tab pos="241935" algn="l"/>
                <a:tab pos="3397885" algn="l"/>
              </a:tabLst>
            </a:pPr>
            <a:r>
              <a:rPr sz="2200" dirty="0">
                <a:solidFill>
                  <a:srgbClr val="1F4E79"/>
                </a:solidFill>
                <a:latin typeface="Tahoma"/>
                <a:cs typeface="Tahoma"/>
              </a:rPr>
              <a:t>phone:</a:t>
            </a:r>
            <a:r>
              <a:rPr sz="2200" spc="10" dirty="0">
                <a:solidFill>
                  <a:srgbClr val="1F4E79"/>
                </a:solidFill>
                <a:latin typeface="Tahoma"/>
                <a:cs typeface="Tahoma"/>
              </a:rPr>
              <a:t> (812)303-50-00,	</a:t>
            </a:r>
            <a:r>
              <a:rPr sz="2200" dirty="0">
                <a:solidFill>
                  <a:srgbClr val="1F4E79"/>
                </a:solidFill>
                <a:latin typeface="Tahoma"/>
                <a:cs typeface="Tahoma"/>
              </a:rPr>
              <a:t>additional:</a:t>
            </a:r>
            <a:r>
              <a:rPr sz="2200" spc="-145" dirty="0">
                <a:solidFill>
                  <a:srgbClr val="1F4E79"/>
                </a:solidFill>
                <a:latin typeface="Tahoma"/>
                <a:cs typeface="Tahoma"/>
              </a:rPr>
              <a:t> </a:t>
            </a:r>
            <a:r>
              <a:rPr lang="en-US" sz="2200" spc="15" dirty="0" smtClean="0">
                <a:solidFill>
                  <a:srgbClr val="1F4E79"/>
                </a:solidFill>
                <a:latin typeface="Tahoma"/>
                <a:cs typeface="Tahoma"/>
              </a:rPr>
              <a:t>8620</a:t>
            </a:r>
            <a:endParaRPr sz="2200" dirty="0">
              <a:latin typeface="Tahoma"/>
              <a:cs typeface="Tahoma"/>
            </a:endParaRPr>
          </a:p>
          <a:p>
            <a:pPr marL="241300" indent="-229235">
              <a:lnSpc>
                <a:spcPct val="100000"/>
              </a:lnSpc>
              <a:spcBef>
                <a:spcPts val="244"/>
              </a:spcBef>
              <a:buFont typeface="Arial MT"/>
              <a:buChar char="•"/>
              <a:tabLst>
                <a:tab pos="241300" algn="l"/>
                <a:tab pos="241935" algn="l"/>
              </a:tabLst>
            </a:pPr>
            <a:r>
              <a:rPr sz="2200" dirty="0">
                <a:solidFill>
                  <a:srgbClr val="1F4E79"/>
                </a:solidFill>
                <a:latin typeface="Tahoma"/>
                <a:cs typeface="Tahoma"/>
              </a:rPr>
              <a:t>e-mail</a:t>
            </a:r>
            <a:r>
              <a:rPr sz="2200" dirty="0" smtClean="0">
                <a:solidFill>
                  <a:srgbClr val="1F4E79"/>
                </a:solidFill>
                <a:latin typeface="Tahoma"/>
                <a:cs typeface="Tahoma"/>
              </a:rPr>
              <a:t>:</a:t>
            </a:r>
            <a:endParaRPr lang="en-US" sz="2300" dirty="0">
              <a:latin typeface="Tahoma"/>
              <a:cs typeface="Tahoma"/>
            </a:endParaRPr>
          </a:p>
          <a:p>
            <a:pPr marL="12065" algn="ctr">
              <a:lnSpc>
                <a:spcPct val="100000"/>
              </a:lnSpc>
              <a:spcBef>
                <a:spcPts val="244"/>
              </a:spcBef>
              <a:tabLst>
                <a:tab pos="241300" algn="l"/>
                <a:tab pos="241935" algn="l"/>
              </a:tabLst>
            </a:pPr>
            <a:r>
              <a:rPr sz="2200" b="1" spc="10" dirty="0" smtClean="0">
                <a:solidFill>
                  <a:srgbClr val="1F4E79"/>
                </a:solidFill>
                <a:latin typeface="Tahoma"/>
                <a:cs typeface="Tahoma"/>
              </a:rPr>
              <a:t>Working</a:t>
            </a:r>
            <a:r>
              <a:rPr sz="2200" b="1" spc="-130" dirty="0" smtClean="0">
                <a:solidFill>
                  <a:srgbClr val="1F4E79"/>
                </a:solidFill>
                <a:latin typeface="Tahoma"/>
                <a:cs typeface="Tahoma"/>
              </a:rPr>
              <a:t> </a:t>
            </a:r>
            <a:r>
              <a:rPr sz="2200" b="1" spc="10" dirty="0">
                <a:solidFill>
                  <a:srgbClr val="1F4E79"/>
                </a:solidFill>
                <a:latin typeface="Tahoma"/>
                <a:cs typeface="Tahoma"/>
              </a:rPr>
              <a:t>hours</a:t>
            </a:r>
            <a:r>
              <a:rPr sz="2200" b="1" spc="-55" dirty="0">
                <a:solidFill>
                  <a:srgbClr val="1F4E79"/>
                </a:solidFill>
                <a:latin typeface="Tahoma"/>
                <a:cs typeface="Tahoma"/>
              </a:rPr>
              <a:t> </a:t>
            </a:r>
            <a:r>
              <a:rPr sz="2200" b="1" spc="10" dirty="0">
                <a:solidFill>
                  <a:srgbClr val="1F4E79"/>
                </a:solidFill>
                <a:latin typeface="Tahoma"/>
                <a:cs typeface="Tahoma"/>
              </a:rPr>
              <a:t>(</a:t>
            </a:r>
            <a:r>
              <a:rPr sz="2200" b="1" spc="10" dirty="0" smtClean="0">
                <a:solidFill>
                  <a:srgbClr val="1F4E79"/>
                </a:solidFill>
                <a:latin typeface="Tahoma"/>
                <a:cs typeface="Tahoma"/>
              </a:rPr>
              <a:t>Monday</a:t>
            </a:r>
            <a:r>
              <a:rPr lang="en-US" sz="2200" b="1" spc="10" dirty="0" smtClean="0">
                <a:solidFill>
                  <a:srgbClr val="1F4E79"/>
                </a:solidFill>
                <a:latin typeface="Tahoma"/>
                <a:cs typeface="Tahoma"/>
              </a:rPr>
              <a:t>, Wednesday, </a:t>
            </a:r>
            <a:r>
              <a:rPr sz="2200" b="1" spc="10" dirty="0" smtClean="0">
                <a:solidFill>
                  <a:srgbClr val="1F4E79"/>
                </a:solidFill>
                <a:latin typeface="Tahoma"/>
                <a:cs typeface="Tahoma"/>
              </a:rPr>
              <a:t>Friday</a:t>
            </a:r>
            <a:r>
              <a:rPr sz="2200" b="1" spc="10" dirty="0">
                <a:solidFill>
                  <a:srgbClr val="1F4E79"/>
                </a:solidFill>
                <a:latin typeface="Tahoma"/>
                <a:cs typeface="Tahoma"/>
              </a:rPr>
              <a:t>): </a:t>
            </a:r>
            <a:r>
              <a:rPr sz="2200" b="1" spc="-630" dirty="0">
                <a:solidFill>
                  <a:srgbClr val="1F4E79"/>
                </a:solidFill>
                <a:latin typeface="Tahoma"/>
                <a:cs typeface="Tahoma"/>
              </a:rPr>
              <a:t> </a:t>
            </a:r>
            <a:endParaRPr lang="en-US" sz="2200" b="1" spc="-630" dirty="0" smtClean="0">
              <a:solidFill>
                <a:srgbClr val="1F4E79"/>
              </a:solidFill>
              <a:latin typeface="Tahoma"/>
              <a:cs typeface="Tahoma"/>
            </a:endParaRPr>
          </a:p>
          <a:p>
            <a:pPr marL="12065" algn="ctr">
              <a:lnSpc>
                <a:spcPct val="100000"/>
              </a:lnSpc>
              <a:spcBef>
                <a:spcPts val="244"/>
              </a:spcBef>
              <a:tabLst>
                <a:tab pos="241300" algn="l"/>
                <a:tab pos="241935" algn="l"/>
              </a:tabLst>
            </a:pPr>
            <a:r>
              <a:rPr sz="2200" b="1" spc="20" dirty="0" smtClean="0">
                <a:solidFill>
                  <a:srgbClr val="1F4E79"/>
                </a:solidFill>
                <a:latin typeface="Tahoma"/>
                <a:cs typeface="Tahoma"/>
              </a:rPr>
              <a:t>15:00</a:t>
            </a:r>
            <a:r>
              <a:rPr sz="2200" b="1" spc="-155" dirty="0" smtClean="0">
                <a:solidFill>
                  <a:srgbClr val="1F4E79"/>
                </a:solidFill>
                <a:latin typeface="Tahoma"/>
                <a:cs typeface="Tahoma"/>
              </a:rPr>
              <a:t> </a:t>
            </a:r>
            <a:r>
              <a:rPr sz="2200" b="1" spc="20" dirty="0">
                <a:solidFill>
                  <a:srgbClr val="1F4E79"/>
                </a:solidFill>
                <a:latin typeface="Tahoma"/>
                <a:cs typeface="Tahoma"/>
              </a:rPr>
              <a:t>–</a:t>
            </a:r>
            <a:r>
              <a:rPr sz="2200" b="1" spc="-105" dirty="0">
                <a:solidFill>
                  <a:srgbClr val="1F4E79"/>
                </a:solidFill>
                <a:latin typeface="Tahoma"/>
                <a:cs typeface="Tahoma"/>
              </a:rPr>
              <a:t> </a:t>
            </a:r>
            <a:r>
              <a:rPr sz="2200" b="1" spc="25" dirty="0">
                <a:solidFill>
                  <a:srgbClr val="1F4E79"/>
                </a:solidFill>
                <a:latin typeface="Tahoma"/>
                <a:cs typeface="Tahoma"/>
              </a:rPr>
              <a:t>17:00</a:t>
            </a:r>
            <a:endParaRPr sz="2200" dirty="0">
              <a:latin typeface="Tahoma"/>
              <a:cs typeface="Tahoma"/>
            </a:endParaRPr>
          </a:p>
        </p:txBody>
      </p:sp>
      <p:grpSp>
        <p:nvGrpSpPr>
          <p:cNvPr id="4" name="object 4"/>
          <p:cNvGrpSpPr/>
          <p:nvPr/>
        </p:nvGrpSpPr>
        <p:grpSpPr>
          <a:xfrm>
            <a:off x="9390886" y="0"/>
            <a:ext cx="2798445" cy="6859905"/>
            <a:chOff x="9390886" y="0"/>
            <a:chExt cx="2798445" cy="6859905"/>
          </a:xfrm>
        </p:grpSpPr>
        <p:sp>
          <p:nvSpPr>
            <p:cNvPr id="5" name="object 5"/>
            <p:cNvSpPr/>
            <p:nvPr/>
          </p:nvSpPr>
          <p:spPr>
            <a:xfrm>
              <a:off x="9482327" y="0"/>
              <a:ext cx="2707005" cy="6859905"/>
            </a:xfrm>
            <a:custGeom>
              <a:avLst/>
              <a:gdLst/>
              <a:ahLst/>
              <a:cxnLst/>
              <a:rect l="l" t="t" r="r" b="b"/>
              <a:pathLst>
                <a:path w="2707004" h="6859905">
                  <a:moveTo>
                    <a:pt x="0" y="6859778"/>
                  </a:moveTo>
                  <a:lnTo>
                    <a:pt x="2706624" y="6859778"/>
                  </a:lnTo>
                  <a:lnTo>
                    <a:pt x="2706624" y="0"/>
                  </a:lnTo>
                  <a:lnTo>
                    <a:pt x="0" y="0"/>
                  </a:lnTo>
                  <a:lnTo>
                    <a:pt x="0" y="6859778"/>
                  </a:lnTo>
                  <a:close/>
                </a:path>
              </a:pathLst>
            </a:custGeom>
            <a:solidFill>
              <a:srgbClr val="1F4E79"/>
            </a:solidFill>
          </p:spPr>
          <p:txBody>
            <a:bodyPr wrap="square" lIns="0" tIns="0" rIns="0" bIns="0" rtlCol="0"/>
            <a:lstStyle/>
            <a:p>
              <a:endParaRPr/>
            </a:p>
          </p:txBody>
        </p:sp>
        <p:sp>
          <p:nvSpPr>
            <p:cNvPr id="6" name="object 6"/>
            <p:cNvSpPr/>
            <p:nvPr/>
          </p:nvSpPr>
          <p:spPr>
            <a:xfrm>
              <a:off x="9390886" y="0"/>
              <a:ext cx="91440" cy="6859905"/>
            </a:xfrm>
            <a:custGeom>
              <a:avLst/>
              <a:gdLst/>
              <a:ahLst/>
              <a:cxnLst/>
              <a:rect l="l" t="t" r="r" b="b"/>
              <a:pathLst>
                <a:path w="91440" h="6859905">
                  <a:moveTo>
                    <a:pt x="0" y="6859778"/>
                  </a:moveTo>
                  <a:lnTo>
                    <a:pt x="91441" y="6859778"/>
                  </a:lnTo>
                  <a:lnTo>
                    <a:pt x="91441" y="0"/>
                  </a:lnTo>
                  <a:lnTo>
                    <a:pt x="0" y="0"/>
                  </a:lnTo>
                  <a:lnTo>
                    <a:pt x="0" y="6859778"/>
                  </a:lnTo>
                  <a:close/>
                </a:path>
              </a:pathLst>
            </a:custGeom>
            <a:solidFill>
              <a:srgbClr val="6FAC46"/>
            </a:solidFill>
          </p:spPr>
          <p:txBody>
            <a:bodyPr wrap="square" lIns="0" tIns="0" rIns="0" bIns="0" rtlCol="0"/>
            <a:lstStyle/>
            <a:p>
              <a:endParaRPr/>
            </a:p>
          </p:txBody>
        </p:sp>
        <p:sp>
          <p:nvSpPr>
            <p:cNvPr id="7" name="object 7"/>
            <p:cNvSpPr/>
            <p:nvPr/>
          </p:nvSpPr>
          <p:spPr>
            <a:xfrm>
              <a:off x="9669379" y="3596813"/>
              <a:ext cx="2343785" cy="3024505"/>
            </a:xfrm>
            <a:custGeom>
              <a:avLst/>
              <a:gdLst/>
              <a:ahLst/>
              <a:cxnLst/>
              <a:rect l="l" t="t" r="r" b="b"/>
              <a:pathLst>
                <a:path w="2343784" h="3024504">
                  <a:moveTo>
                    <a:pt x="1398455" y="0"/>
                  </a:moveTo>
                  <a:lnTo>
                    <a:pt x="944902" y="0"/>
                  </a:lnTo>
                  <a:lnTo>
                    <a:pt x="897249" y="7742"/>
                  </a:lnTo>
                  <a:lnTo>
                    <a:pt x="855764" y="29275"/>
                  </a:lnTo>
                  <a:lnTo>
                    <a:pt x="822987" y="62058"/>
                  </a:lnTo>
                  <a:lnTo>
                    <a:pt x="801458" y="103551"/>
                  </a:lnTo>
                  <a:lnTo>
                    <a:pt x="793718" y="151214"/>
                  </a:lnTo>
                  <a:lnTo>
                    <a:pt x="793718" y="226821"/>
                  </a:lnTo>
                  <a:lnTo>
                    <a:pt x="151184" y="226821"/>
                  </a:lnTo>
                  <a:lnTo>
                    <a:pt x="103531" y="234563"/>
                  </a:lnTo>
                  <a:lnTo>
                    <a:pt x="62046" y="256096"/>
                  </a:lnTo>
                  <a:lnTo>
                    <a:pt x="29269" y="288880"/>
                  </a:lnTo>
                  <a:lnTo>
                    <a:pt x="7740" y="330373"/>
                  </a:lnTo>
                  <a:lnTo>
                    <a:pt x="0" y="378036"/>
                  </a:lnTo>
                  <a:lnTo>
                    <a:pt x="0" y="2873080"/>
                  </a:lnTo>
                  <a:lnTo>
                    <a:pt x="7741" y="2920743"/>
                  </a:lnTo>
                  <a:lnTo>
                    <a:pt x="29269" y="2962236"/>
                  </a:lnTo>
                  <a:lnTo>
                    <a:pt x="62046" y="2995020"/>
                  </a:lnTo>
                  <a:lnTo>
                    <a:pt x="103531" y="3016552"/>
                  </a:lnTo>
                  <a:lnTo>
                    <a:pt x="151184" y="3024295"/>
                  </a:lnTo>
                  <a:lnTo>
                    <a:pt x="2192174" y="3024295"/>
                  </a:lnTo>
                  <a:lnTo>
                    <a:pt x="2239828" y="3016552"/>
                  </a:lnTo>
                  <a:lnTo>
                    <a:pt x="2281313" y="2995020"/>
                  </a:lnTo>
                  <a:lnTo>
                    <a:pt x="2314089" y="2962236"/>
                  </a:lnTo>
                  <a:lnTo>
                    <a:pt x="2335618" y="2920743"/>
                  </a:lnTo>
                  <a:lnTo>
                    <a:pt x="2343359" y="2873080"/>
                  </a:lnTo>
                  <a:lnTo>
                    <a:pt x="2343359" y="2797468"/>
                  </a:lnTo>
                  <a:lnTo>
                    <a:pt x="226777" y="2797468"/>
                  </a:lnTo>
                  <a:lnTo>
                    <a:pt x="226776" y="453643"/>
                  </a:lnTo>
                  <a:lnTo>
                    <a:pt x="2343358" y="453643"/>
                  </a:lnTo>
                  <a:lnTo>
                    <a:pt x="2343358" y="378036"/>
                  </a:lnTo>
                  <a:lnTo>
                    <a:pt x="1171679" y="378036"/>
                  </a:lnTo>
                  <a:lnTo>
                    <a:pt x="1126855" y="369353"/>
                  </a:lnTo>
                  <a:lnTo>
                    <a:pt x="1090890" y="345430"/>
                  </a:lnTo>
                  <a:lnTo>
                    <a:pt x="1066972" y="309458"/>
                  </a:lnTo>
                  <a:lnTo>
                    <a:pt x="1058291" y="264625"/>
                  </a:lnTo>
                  <a:lnTo>
                    <a:pt x="1060417" y="242120"/>
                  </a:lnTo>
                  <a:lnTo>
                    <a:pt x="1077425" y="201363"/>
                  </a:lnTo>
                  <a:lnTo>
                    <a:pt x="1108429" y="170352"/>
                  </a:lnTo>
                  <a:lnTo>
                    <a:pt x="1149178" y="153340"/>
                  </a:lnTo>
                  <a:lnTo>
                    <a:pt x="1171679" y="151214"/>
                  </a:lnTo>
                  <a:lnTo>
                    <a:pt x="1549640" y="151214"/>
                  </a:lnTo>
                  <a:lnTo>
                    <a:pt x="1541899" y="103551"/>
                  </a:lnTo>
                  <a:lnTo>
                    <a:pt x="1520371" y="62058"/>
                  </a:lnTo>
                  <a:lnTo>
                    <a:pt x="1487594" y="29275"/>
                  </a:lnTo>
                  <a:lnTo>
                    <a:pt x="1446109" y="7742"/>
                  </a:lnTo>
                  <a:lnTo>
                    <a:pt x="1398455" y="0"/>
                  </a:lnTo>
                  <a:close/>
                </a:path>
                <a:path w="2343784" h="3024504">
                  <a:moveTo>
                    <a:pt x="2343358" y="453643"/>
                  </a:moveTo>
                  <a:lnTo>
                    <a:pt x="2116582" y="453643"/>
                  </a:lnTo>
                  <a:lnTo>
                    <a:pt x="2116582" y="2797468"/>
                  </a:lnTo>
                  <a:lnTo>
                    <a:pt x="2343359" y="2797468"/>
                  </a:lnTo>
                  <a:lnTo>
                    <a:pt x="2343358" y="453643"/>
                  </a:lnTo>
                  <a:close/>
                </a:path>
                <a:path w="2343784" h="3024504">
                  <a:moveTo>
                    <a:pt x="1700824" y="453643"/>
                  </a:moveTo>
                  <a:lnTo>
                    <a:pt x="642533" y="453643"/>
                  </a:lnTo>
                  <a:lnTo>
                    <a:pt x="642533" y="680465"/>
                  </a:lnTo>
                  <a:lnTo>
                    <a:pt x="1700824" y="680465"/>
                  </a:lnTo>
                  <a:lnTo>
                    <a:pt x="1700824" y="453643"/>
                  </a:lnTo>
                  <a:close/>
                </a:path>
                <a:path w="2343784" h="3024504">
                  <a:moveTo>
                    <a:pt x="1549640" y="151214"/>
                  </a:moveTo>
                  <a:lnTo>
                    <a:pt x="1171679" y="151214"/>
                  </a:lnTo>
                  <a:lnTo>
                    <a:pt x="1216503" y="159897"/>
                  </a:lnTo>
                  <a:lnTo>
                    <a:pt x="1252468" y="183820"/>
                  </a:lnTo>
                  <a:lnTo>
                    <a:pt x="1276386" y="219792"/>
                  </a:lnTo>
                  <a:lnTo>
                    <a:pt x="1285067" y="264625"/>
                  </a:lnTo>
                  <a:lnTo>
                    <a:pt x="1276386" y="309458"/>
                  </a:lnTo>
                  <a:lnTo>
                    <a:pt x="1252468" y="345430"/>
                  </a:lnTo>
                  <a:lnTo>
                    <a:pt x="1216503" y="369353"/>
                  </a:lnTo>
                  <a:lnTo>
                    <a:pt x="1171679" y="378036"/>
                  </a:lnTo>
                  <a:lnTo>
                    <a:pt x="2343358" y="378036"/>
                  </a:lnTo>
                  <a:lnTo>
                    <a:pt x="2335618" y="330373"/>
                  </a:lnTo>
                  <a:lnTo>
                    <a:pt x="2314089" y="288880"/>
                  </a:lnTo>
                  <a:lnTo>
                    <a:pt x="2281312" y="256096"/>
                  </a:lnTo>
                  <a:lnTo>
                    <a:pt x="2239827" y="234563"/>
                  </a:lnTo>
                  <a:lnTo>
                    <a:pt x="2192174" y="226821"/>
                  </a:lnTo>
                  <a:lnTo>
                    <a:pt x="1549640" y="226821"/>
                  </a:lnTo>
                  <a:lnTo>
                    <a:pt x="1549640" y="151214"/>
                  </a:lnTo>
                  <a:close/>
                </a:path>
              </a:pathLst>
            </a:custGeom>
            <a:solidFill>
              <a:srgbClr val="FFD246"/>
            </a:solidFill>
          </p:spPr>
          <p:txBody>
            <a:bodyPr wrap="square" lIns="0" tIns="0" rIns="0" bIns="0" rtlCol="0"/>
            <a:lstStyle/>
            <a:p>
              <a:endParaRPr/>
            </a:p>
          </p:txBody>
        </p:sp>
      </p:grpSp>
      <p:grpSp>
        <p:nvGrpSpPr>
          <p:cNvPr id="8" name="object 8"/>
          <p:cNvGrpSpPr/>
          <p:nvPr/>
        </p:nvGrpSpPr>
        <p:grpSpPr>
          <a:xfrm>
            <a:off x="9052559" y="0"/>
            <a:ext cx="283845" cy="6859905"/>
            <a:chOff x="9052559" y="0"/>
            <a:chExt cx="283845" cy="6859905"/>
          </a:xfrm>
        </p:grpSpPr>
        <p:sp>
          <p:nvSpPr>
            <p:cNvPr id="9" name="object 9"/>
            <p:cNvSpPr/>
            <p:nvPr/>
          </p:nvSpPr>
          <p:spPr>
            <a:xfrm>
              <a:off x="9052559" y="0"/>
              <a:ext cx="165100" cy="6859905"/>
            </a:xfrm>
            <a:custGeom>
              <a:avLst/>
              <a:gdLst/>
              <a:ahLst/>
              <a:cxnLst/>
              <a:rect l="l" t="t" r="r" b="b"/>
              <a:pathLst>
                <a:path w="165100" h="6859905">
                  <a:moveTo>
                    <a:pt x="164592" y="0"/>
                  </a:moveTo>
                  <a:lnTo>
                    <a:pt x="0" y="0"/>
                  </a:lnTo>
                  <a:lnTo>
                    <a:pt x="0" y="6859778"/>
                  </a:lnTo>
                  <a:lnTo>
                    <a:pt x="164592" y="6859778"/>
                  </a:lnTo>
                  <a:lnTo>
                    <a:pt x="164592" y="0"/>
                  </a:lnTo>
                  <a:close/>
                </a:path>
              </a:pathLst>
            </a:custGeom>
            <a:solidFill>
              <a:srgbClr val="EC7C30"/>
            </a:solidFill>
          </p:spPr>
          <p:txBody>
            <a:bodyPr wrap="square" lIns="0" tIns="0" rIns="0" bIns="0" rtlCol="0"/>
            <a:lstStyle/>
            <a:p>
              <a:endParaRPr/>
            </a:p>
          </p:txBody>
        </p:sp>
        <p:sp>
          <p:nvSpPr>
            <p:cNvPr id="10" name="object 10"/>
            <p:cNvSpPr/>
            <p:nvPr/>
          </p:nvSpPr>
          <p:spPr>
            <a:xfrm>
              <a:off x="9217151" y="0"/>
              <a:ext cx="119380" cy="6859905"/>
            </a:xfrm>
            <a:custGeom>
              <a:avLst/>
              <a:gdLst/>
              <a:ahLst/>
              <a:cxnLst/>
              <a:rect l="l" t="t" r="r" b="b"/>
              <a:pathLst>
                <a:path w="119379" h="6859905">
                  <a:moveTo>
                    <a:pt x="118872" y="0"/>
                  </a:moveTo>
                  <a:lnTo>
                    <a:pt x="0" y="0"/>
                  </a:lnTo>
                  <a:lnTo>
                    <a:pt x="0" y="6859778"/>
                  </a:lnTo>
                  <a:lnTo>
                    <a:pt x="118872" y="6859778"/>
                  </a:lnTo>
                  <a:lnTo>
                    <a:pt x="118872" y="0"/>
                  </a:lnTo>
                  <a:close/>
                </a:path>
              </a:pathLst>
            </a:custGeom>
            <a:solidFill>
              <a:srgbClr val="FFD246"/>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2719" y="298526"/>
            <a:ext cx="6547484" cy="641350"/>
          </a:xfrm>
          <a:prstGeom prst="rect">
            <a:avLst/>
          </a:prstGeom>
        </p:spPr>
        <p:txBody>
          <a:bodyPr vert="horz" wrap="square" lIns="0" tIns="17780" rIns="0" bIns="0" rtlCol="0">
            <a:spAutoFit/>
          </a:bodyPr>
          <a:lstStyle/>
          <a:p>
            <a:pPr marL="12700">
              <a:lnSpc>
                <a:spcPct val="100000"/>
              </a:lnSpc>
              <a:spcBef>
                <a:spcPts val="140"/>
              </a:spcBef>
            </a:pPr>
            <a:r>
              <a:rPr sz="4000" spc="170" dirty="0">
                <a:solidFill>
                  <a:srgbClr val="1F4E79"/>
                </a:solidFill>
              </a:rPr>
              <a:t>OTHER</a:t>
            </a:r>
            <a:r>
              <a:rPr sz="4000" spc="-30" dirty="0">
                <a:solidFill>
                  <a:srgbClr val="1F4E79"/>
                </a:solidFill>
              </a:rPr>
              <a:t> </a:t>
            </a:r>
            <a:r>
              <a:rPr sz="4000" spc="120" dirty="0">
                <a:solidFill>
                  <a:srgbClr val="1F4E79"/>
                </a:solidFill>
              </a:rPr>
              <a:t>USEFUL</a:t>
            </a:r>
            <a:r>
              <a:rPr sz="4000" spc="-45" dirty="0">
                <a:solidFill>
                  <a:srgbClr val="1F4E79"/>
                </a:solidFill>
              </a:rPr>
              <a:t> </a:t>
            </a:r>
            <a:r>
              <a:rPr sz="4000" spc="330" dirty="0">
                <a:solidFill>
                  <a:srgbClr val="1F4E79"/>
                </a:solidFill>
              </a:rPr>
              <a:t>CONTACTS</a:t>
            </a:r>
            <a:endParaRPr sz="4000"/>
          </a:p>
        </p:txBody>
      </p:sp>
      <p:sp>
        <p:nvSpPr>
          <p:cNvPr id="3" name="object 3"/>
          <p:cNvSpPr txBox="1"/>
          <p:nvPr/>
        </p:nvSpPr>
        <p:spPr>
          <a:xfrm>
            <a:off x="600264" y="1113904"/>
            <a:ext cx="7553135" cy="4423647"/>
          </a:xfrm>
          <a:prstGeom prst="rect">
            <a:avLst/>
          </a:prstGeom>
        </p:spPr>
        <p:txBody>
          <a:bodyPr vert="horz" wrap="square" lIns="0" tIns="70485" rIns="0" bIns="0" rtlCol="0">
            <a:spAutoFit/>
          </a:bodyPr>
          <a:lstStyle/>
          <a:p>
            <a:pPr marL="12700">
              <a:lnSpc>
                <a:spcPct val="100000"/>
              </a:lnSpc>
              <a:spcBef>
                <a:spcPts val="555"/>
              </a:spcBef>
              <a:tabLst>
                <a:tab pos="469900" algn="l"/>
              </a:tabLst>
            </a:pPr>
            <a:r>
              <a:rPr sz="2200" spc="15" dirty="0">
                <a:solidFill>
                  <a:srgbClr val="1F4E79"/>
                </a:solidFill>
                <a:latin typeface="Tahoma"/>
                <a:cs typeface="Tahoma"/>
              </a:rPr>
              <a:t>1.	</a:t>
            </a:r>
            <a:r>
              <a:rPr sz="2200" spc="20" dirty="0">
                <a:solidFill>
                  <a:srgbClr val="1F4E79"/>
                </a:solidFill>
                <a:latin typeface="Tahoma"/>
                <a:cs typeface="Tahoma"/>
              </a:rPr>
              <a:t>Visa</a:t>
            </a:r>
            <a:r>
              <a:rPr sz="2200" spc="-165" dirty="0">
                <a:solidFill>
                  <a:srgbClr val="1F4E79"/>
                </a:solidFill>
                <a:latin typeface="Tahoma"/>
                <a:cs typeface="Tahoma"/>
              </a:rPr>
              <a:t> </a:t>
            </a:r>
            <a:r>
              <a:rPr sz="2200" dirty="0" smtClean="0">
                <a:solidFill>
                  <a:srgbClr val="1F4E79"/>
                </a:solidFill>
                <a:latin typeface="Tahoma"/>
                <a:cs typeface="Tahoma"/>
              </a:rPr>
              <a:t>service</a:t>
            </a:r>
            <a:r>
              <a:rPr lang="ru-RU" sz="2200" dirty="0" smtClean="0">
                <a:solidFill>
                  <a:srgbClr val="1F4E79"/>
                </a:solidFill>
                <a:latin typeface="Tahoma"/>
                <a:cs typeface="Tahoma"/>
              </a:rPr>
              <a:t> (</a:t>
            </a:r>
            <a:r>
              <a:rPr lang="en-US" sz="2200" dirty="0" smtClean="0">
                <a:solidFill>
                  <a:srgbClr val="1F4E79"/>
                </a:solidFill>
                <a:latin typeface="Tahoma"/>
                <a:cs typeface="Tahoma"/>
              </a:rPr>
              <a:t>OVIR</a:t>
            </a:r>
            <a:r>
              <a:rPr lang="ru-RU" sz="2200" dirty="0" smtClean="0">
                <a:solidFill>
                  <a:srgbClr val="1F4E79"/>
                </a:solidFill>
                <a:latin typeface="Tahoma"/>
                <a:cs typeface="Tahoma"/>
              </a:rPr>
              <a:t>)</a:t>
            </a:r>
            <a:endParaRPr sz="2200" dirty="0">
              <a:latin typeface="Tahoma"/>
              <a:cs typeface="Tahoma"/>
            </a:endParaRPr>
          </a:p>
          <a:p>
            <a:pPr marL="241300" indent="-229235">
              <a:lnSpc>
                <a:spcPct val="100000"/>
              </a:lnSpc>
              <a:spcBef>
                <a:spcPts val="459"/>
              </a:spcBef>
              <a:buFont typeface="Arial MT"/>
              <a:buChar char="•"/>
              <a:tabLst>
                <a:tab pos="241300" algn="l"/>
                <a:tab pos="241935" algn="l"/>
              </a:tabLst>
            </a:pPr>
            <a:r>
              <a:rPr sz="2200" spc="5" dirty="0">
                <a:solidFill>
                  <a:srgbClr val="1F4E79"/>
                </a:solidFill>
                <a:latin typeface="Tahoma"/>
                <a:cs typeface="Tahoma"/>
              </a:rPr>
              <a:t>address:</a:t>
            </a:r>
            <a:r>
              <a:rPr sz="2200" spc="-100" dirty="0">
                <a:solidFill>
                  <a:srgbClr val="1F4E79"/>
                </a:solidFill>
                <a:latin typeface="Tahoma"/>
                <a:cs typeface="Tahoma"/>
              </a:rPr>
              <a:t> </a:t>
            </a:r>
            <a:r>
              <a:rPr sz="2200" spc="-5" dirty="0">
                <a:solidFill>
                  <a:srgbClr val="1F4E79"/>
                </a:solidFill>
                <a:latin typeface="Tahoma"/>
                <a:cs typeface="Tahoma"/>
              </a:rPr>
              <a:t>Piskarevskiy</a:t>
            </a:r>
            <a:r>
              <a:rPr sz="2200" spc="15" dirty="0">
                <a:solidFill>
                  <a:srgbClr val="1F4E79"/>
                </a:solidFill>
                <a:latin typeface="Tahoma"/>
                <a:cs typeface="Tahoma"/>
              </a:rPr>
              <a:t> </a:t>
            </a:r>
            <a:r>
              <a:rPr sz="2200" spc="-95" dirty="0">
                <a:solidFill>
                  <a:srgbClr val="1F4E79"/>
                </a:solidFill>
                <a:latin typeface="Tahoma"/>
                <a:cs typeface="Tahoma"/>
              </a:rPr>
              <a:t>pr.</a:t>
            </a:r>
            <a:r>
              <a:rPr sz="2200" spc="-70" dirty="0">
                <a:solidFill>
                  <a:srgbClr val="1F4E79"/>
                </a:solidFill>
                <a:latin typeface="Tahoma"/>
                <a:cs typeface="Tahoma"/>
              </a:rPr>
              <a:t> </a:t>
            </a:r>
            <a:r>
              <a:rPr sz="2200" spc="-30" dirty="0">
                <a:solidFill>
                  <a:srgbClr val="1F4E79"/>
                </a:solidFill>
                <a:latin typeface="Tahoma"/>
                <a:cs typeface="Tahoma"/>
              </a:rPr>
              <a:t>47,</a:t>
            </a:r>
            <a:r>
              <a:rPr sz="2200" spc="-65" dirty="0">
                <a:solidFill>
                  <a:srgbClr val="1F4E79"/>
                </a:solidFill>
                <a:latin typeface="Tahoma"/>
                <a:cs typeface="Tahoma"/>
              </a:rPr>
              <a:t> </a:t>
            </a:r>
            <a:r>
              <a:rPr lang="en-US" sz="2200" spc="5" dirty="0" smtClean="0">
                <a:solidFill>
                  <a:srgbClr val="1F4E79"/>
                </a:solidFill>
                <a:latin typeface="Tahoma"/>
                <a:cs typeface="Tahoma"/>
              </a:rPr>
              <a:t>building </a:t>
            </a:r>
            <a:r>
              <a:rPr sz="2200" spc="15" dirty="0" smtClean="0">
                <a:solidFill>
                  <a:srgbClr val="1F4E79"/>
                </a:solidFill>
                <a:latin typeface="Tahoma"/>
                <a:cs typeface="Tahoma"/>
              </a:rPr>
              <a:t>32</a:t>
            </a:r>
            <a:r>
              <a:rPr lang="en-US" sz="2200" spc="15" dirty="0" smtClean="0">
                <a:solidFill>
                  <a:srgbClr val="1F4E79"/>
                </a:solidFill>
                <a:latin typeface="Tahoma"/>
                <a:cs typeface="Tahoma"/>
              </a:rPr>
              <a:t>, rooms 12 and 13</a:t>
            </a:r>
            <a:endParaRPr sz="2200" dirty="0">
              <a:latin typeface="Tahoma"/>
              <a:cs typeface="Tahoma"/>
            </a:endParaRPr>
          </a:p>
          <a:p>
            <a:pPr marL="241300" indent="-229235">
              <a:lnSpc>
                <a:spcPct val="100000"/>
              </a:lnSpc>
              <a:spcBef>
                <a:spcPts val="530"/>
              </a:spcBef>
              <a:buFont typeface="Arial MT"/>
              <a:buChar char="•"/>
              <a:tabLst>
                <a:tab pos="241300" algn="l"/>
                <a:tab pos="241935" algn="l"/>
                <a:tab pos="3397885" algn="l"/>
              </a:tabLst>
            </a:pPr>
            <a:r>
              <a:rPr sz="2200" dirty="0">
                <a:solidFill>
                  <a:srgbClr val="1F4E79"/>
                </a:solidFill>
                <a:latin typeface="Tahoma"/>
                <a:cs typeface="Tahoma"/>
              </a:rPr>
              <a:t>phone:</a:t>
            </a:r>
            <a:r>
              <a:rPr sz="2200" spc="10" dirty="0">
                <a:solidFill>
                  <a:srgbClr val="1F4E79"/>
                </a:solidFill>
                <a:latin typeface="Tahoma"/>
                <a:cs typeface="Tahoma"/>
              </a:rPr>
              <a:t> (812)303-50-00,	</a:t>
            </a:r>
            <a:r>
              <a:rPr sz="2200" dirty="0">
                <a:solidFill>
                  <a:srgbClr val="1F4E79"/>
                </a:solidFill>
                <a:latin typeface="Tahoma"/>
                <a:cs typeface="Tahoma"/>
              </a:rPr>
              <a:t>additional:</a:t>
            </a:r>
            <a:r>
              <a:rPr sz="2200" spc="-135" dirty="0">
                <a:solidFill>
                  <a:srgbClr val="1F4E79"/>
                </a:solidFill>
                <a:latin typeface="Tahoma"/>
                <a:cs typeface="Tahoma"/>
              </a:rPr>
              <a:t> </a:t>
            </a:r>
            <a:r>
              <a:rPr sz="2200" spc="20" dirty="0">
                <a:solidFill>
                  <a:srgbClr val="1F4E79"/>
                </a:solidFill>
                <a:latin typeface="Tahoma"/>
                <a:cs typeface="Tahoma"/>
              </a:rPr>
              <a:t>8569</a:t>
            </a:r>
            <a:endParaRPr sz="2200" dirty="0">
              <a:latin typeface="Tahoma"/>
              <a:cs typeface="Tahoma"/>
            </a:endParaRPr>
          </a:p>
          <a:p>
            <a:pPr marL="241300" indent="-229235">
              <a:lnSpc>
                <a:spcPct val="100000"/>
              </a:lnSpc>
              <a:spcBef>
                <a:spcPts val="464"/>
              </a:spcBef>
              <a:buFont typeface="Arial MT"/>
              <a:buChar char="•"/>
              <a:tabLst>
                <a:tab pos="241300" algn="l"/>
                <a:tab pos="241935" algn="l"/>
              </a:tabLst>
            </a:pPr>
            <a:r>
              <a:rPr sz="2200" dirty="0">
                <a:solidFill>
                  <a:srgbClr val="1F4E79"/>
                </a:solidFill>
                <a:latin typeface="Tahoma"/>
                <a:cs typeface="Tahoma"/>
              </a:rPr>
              <a:t>e-mail:</a:t>
            </a:r>
            <a:r>
              <a:rPr sz="2200" spc="-70" dirty="0">
                <a:solidFill>
                  <a:srgbClr val="0462C1"/>
                </a:solidFill>
                <a:latin typeface="Tahoma"/>
                <a:cs typeface="Tahoma"/>
              </a:rPr>
              <a:t> </a:t>
            </a:r>
            <a:r>
              <a:rPr sz="2200" u="heavy" spc="5" dirty="0">
                <a:solidFill>
                  <a:srgbClr val="0462C1"/>
                </a:solidFill>
                <a:uFill>
                  <a:solidFill>
                    <a:srgbClr val="0462C1"/>
                  </a:solidFill>
                </a:uFill>
                <a:latin typeface="Tahoma"/>
                <a:cs typeface="Tahoma"/>
                <a:hlinkClick r:id="rId2"/>
              </a:rPr>
              <a:t>ovir@szgmu.ru</a:t>
            </a:r>
            <a:endParaRPr sz="2200" dirty="0">
              <a:latin typeface="Tahoma"/>
              <a:cs typeface="Tahoma"/>
            </a:endParaRPr>
          </a:p>
          <a:p>
            <a:pPr>
              <a:lnSpc>
                <a:spcPct val="100000"/>
              </a:lnSpc>
            </a:pPr>
            <a:endParaRPr sz="2950" dirty="0">
              <a:latin typeface="Tahoma"/>
              <a:cs typeface="Tahoma"/>
            </a:endParaRPr>
          </a:p>
          <a:p>
            <a:pPr marL="12700">
              <a:lnSpc>
                <a:spcPct val="100000"/>
              </a:lnSpc>
              <a:tabLst>
                <a:tab pos="469900" algn="l"/>
              </a:tabLst>
            </a:pPr>
            <a:r>
              <a:rPr sz="2200" spc="15" dirty="0">
                <a:solidFill>
                  <a:srgbClr val="1F4E79"/>
                </a:solidFill>
                <a:latin typeface="Tahoma"/>
                <a:cs typeface="Tahoma"/>
              </a:rPr>
              <a:t>2.	</a:t>
            </a:r>
            <a:r>
              <a:rPr sz="2200" spc="5" dirty="0">
                <a:solidFill>
                  <a:srgbClr val="1F4E79"/>
                </a:solidFill>
                <a:latin typeface="Tahoma"/>
                <a:cs typeface="Tahoma"/>
              </a:rPr>
              <a:t>Account</a:t>
            </a:r>
            <a:r>
              <a:rPr sz="2200" spc="-85" dirty="0">
                <a:solidFill>
                  <a:srgbClr val="1F4E79"/>
                </a:solidFill>
                <a:latin typeface="Tahoma"/>
                <a:cs typeface="Tahoma"/>
              </a:rPr>
              <a:t> </a:t>
            </a:r>
            <a:r>
              <a:rPr sz="2200" dirty="0">
                <a:solidFill>
                  <a:srgbClr val="1F4E79"/>
                </a:solidFill>
                <a:latin typeface="Tahoma"/>
                <a:cs typeface="Tahoma"/>
              </a:rPr>
              <a:t>department</a:t>
            </a:r>
            <a:endParaRPr sz="2200" dirty="0">
              <a:latin typeface="Tahoma"/>
              <a:cs typeface="Tahoma"/>
            </a:endParaRPr>
          </a:p>
          <a:p>
            <a:pPr marL="241300" indent="-229235">
              <a:lnSpc>
                <a:spcPct val="100000"/>
              </a:lnSpc>
              <a:spcBef>
                <a:spcPts val="459"/>
              </a:spcBef>
              <a:buFont typeface="Arial MT"/>
              <a:buChar char="•"/>
              <a:tabLst>
                <a:tab pos="241300" algn="l"/>
                <a:tab pos="241935" algn="l"/>
              </a:tabLst>
            </a:pPr>
            <a:r>
              <a:rPr sz="2200" spc="5" dirty="0">
                <a:solidFill>
                  <a:srgbClr val="1F4E79"/>
                </a:solidFill>
                <a:latin typeface="Tahoma"/>
                <a:cs typeface="Tahoma"/>
              </a:rPr>
              <a:t>address:</a:t>
            </a:r>
            <a:r>
              <a:rPr sz="2200" spc="-100" dirty="0">
                <a:solidFill>
                  <a:srgbClr val="1F4E79"/>
                </a:solidFill>
                <a:latin typeface="Tahoma"/>
                <a:cs typeface="Tahoma"/>
              </a:rPr>
              <a:t> </a:t>
            </a:r>
            <a:r>
              <a:rPr sz="2200" spc="-5" dirty="0">
                <a:solidFill>
                  <a:srgbClr val="1F4E79"/>
                </a:solidFill>
                <a:latin typeface="Tahoma"/>
                <a:cs typeface="Tahoma"/>
              </a:rPr>
              <a:t>Piskarevskiy</a:t>
            </a:r>
            <a:r>
              <a:rPr sz="2200" spc="15" dirty="0">
                <a:solidFill>
                  <a:srgbClr val="1F4E79"/>
                </a:solidFill>
                <a:latin typeface="Tahoma"/>
                <a:cs typeface="Tahoma"/>
              </a:rPr>
              <a:t> </a:t>
            </a:r>
            <a:r>
              <a:rPr sz="2200" spc="-95" dirty="0">
                <a:solidFill>
                  <a:srgbClr val="1F4E79"/>
                </a:solidFill>
                <a:latin typeface="Tahoma"/>
                <a:cs typeface="Tahoma"/>
              </a:rPr>
              <a:t>pr.</a:t>
            </a:r>
            <a:r>
              <a:rPr sz="2200" spc="-70" dirty="0">
                <a:solidFill>
                  <a:srgbClr val="1F4E79"/>
                </a:solidFill>
                <a:latin typeface="Tahoma"/>
                <a:cs typeface="Tahoma"/>
              </a:rPr>
              <a:t> </a:t>
            </a:r>
            <a:r>
              <a:rPr sz="2200" spc="-30" dirty="0">
                <a:solidFill>
                  <a:srgbClr val="1F4E79"/>
                </a:solidFill>
                <a:latin typeface="Tahoma"/>
                <a:cs typeface="Tahoma"/>
              </a:rPr>
              <a:t>47,</a:t>
            </a:r>
            <a:r>
              <a:rPr sz="2200" spc="-65" dirty="0">
                <a:solidFill>
                  <a:srgbClr val="1F4E79"/>
                </a:solidFill>
                <a:latin typeface="Tahoma"/>
                <a:cs typeface="Tahoma"/>
              </a:rPr>
              <a:t> </a:t>
            </a:r>
            <a:r>
              <a:rPr lang="en-US" sz="2200" spc="5" dirty="0" smtClean="0">
                <a:solidFill>
                  <a:srgbClr val="1F4E79"/>
                </a:solidFill>
                <a:latin typeface="Tahoma"/>
                <a:cs typeface="Tahoma"/>
              </a:rPr>
              <a:t>building </a:t>
            </a:r>
            <a:r>
              <a:rPr sz="2200" spc="15" dirty="0" smtClean="0">
                <a:solidFill>
                  <a:srgbClr val="1F4E79"/>
                </a:solidFill>
                <a:latin typeface="Tahoma"/>
                <a:cs typeface="Tahoma"/>
              </a:rPr>
              <a:t>30</a:t>
            </a:r>
            <a:r>
              <a:rPr lang="en-US" sz="2200" spc="15" dirty="0" smtClean="0">
                <a:solidFill>
                  <a:srgbClr val="1F4E79"/>
                </a:solidFill>
                <a:latin typeface="Tahoma"/>
                <a:cs typeface="Tahoma"/>
              </a:rPr>
              <a:t>, rooms 3 and 5</a:t>
            </a:r>
            <a:endParaRPr sz="2200" dirty="0">
              <a:latin typeface="Tahoma"/>
              <a:cs typeface="Tahoma"/>
            </a:endParaRPr>
          </a:p>
          <a:p>
            <a:pPr marL="241300" indent="-229235">
              <a:lnSpc>
                <a:spcPct val="100000"/>
              </a:lnSpc>
              <a:spcBef>
                <a:spcPts val="535"/>
              </a:spcBef>
              <a:buFont typeface="Arial MT"/>
              <a:buChar char="•"/>
              <a:tabLst>
                <a:tab pos="241300" algn="l"/>
                <a:tab pos="241935" algn="l"/>
                <a:tab pos="3397885" algn="l"/>
              </a:tabLst>
            </a:pPr>
            <a:r>
              <a:rPr sz="2200" dirty="0">
                <a:solidFill>
                  <a:srgbClr val="1F4E79"/>
                </a:solidFill>
                <a:latin typeface="Tahoma"/>
                <a:cs typeface="Tahoma"/>
              </a:rPr>
              <a:t>phone:</a:t>
            </a:r>
            <a:r>
              <a:rPr sz="2200" spc="10" dirty="0">
                <a:solidFill>
                  <a:srgbClr val="1F4E79"/>
                </a:solidFill>
                <a:latin typeface="Tahoma"/>
                <a:cs typeface="Tahoma"/>
              </a:rPr>
              <a:t> (812)303-50-00,	</a:t>
            </a:r>
            <a:r>
              <a:rPr sz="2200" dirty="0">
                <a:solidFill>
                  <a:srgbClr val="1F4E79"/>
                </a:solidFill>
                <a:latin typeface="Tahoma"/>
                <a:cs typeface="Tahoma"/>
              </a:rPr>
              <a:t>additional:</a:t>
            </a:r>
            <a:r>
              <a:rPr sz="2200" spc="-135" dirty="0">
                <a:solidFill>
                  <a:srgbClr val="1F4E79"/>
                </a:solidFill>
                <a:latin typeface="Tahoma"/>
                <a:cs typeface="Tahoma"/>
              </a:rPr>
              <a:t> </a:t>
            </a:r>
            <a:r>
              <a:rPr sz="2200" spc="20" dirty="0">
                <a:solidFill>
                  <a:srgbClr val="1F4E79"/>
                </a:solidFill>
                <a:latin typeface="Tahoma"/>
                <a:cs typeface="Tahoma"/>
              </a:rPr>
              <a:t>8306</a:t>
            </a:r>
            <a:endParaRPr sz="2200" dirty="0">
              <a:latin typeface="Tahoma"/>
              <a:cs typeface="Tahoma"/>
            </a:endParaRPr>
          </a:p>
          <a:p>
            <a:pPr marL="241300" indent="-229235">
              <a:lnSpc>
                <a:spcPct val="100000"/>
              </a:lnSpc>
              <a:spcBef>
                <a:spcPts val="459"/>
              </a:spcBef>
              <a:buFont typeface="Arial MT"/>
              <a:buChar char="•"/>
              <a:tabLst>
                <a:tab pos="241300" algn="l"/>
                <a:tab pos="241935" algn="l"/>
              </a:tabLst>
            </a:pPr>
            <a:r>
              <a:rPr sz="2200" dirty="0">
                <a:solidFill>
                  <a:srgbClr val="1F4E79"/>
                </a:solidFill>
                <a:latin typeface="Tahoma"/>
                <a:cs typeface="Tahoma"/>
              </a:rPr>
              <a:t>e-mail:</a:t>
            </a:r>
            <a:r>
              <a:rPr sz="2200" spc="-55" dirty="0">
                <a:solidFill>
                  <a:srgbClr val="0462C1"/>
                </a:solidFill>
                <a:latin typeface="Tahoma"/>
                <a:cs typeface="Tahoma"/>
              </a:rPr>
              <a:t> </a:t>
            </a:r>
            <a:r>
              <a:rPr sz="2200" u="heavy" dirty="0" smtClean="0">
                <a:solidFill>
                  <a:srgbClr val="0462C1"/>
                </a:solidFill>
                <a:uFill>
                  <a:solidFill>
                    <a:srgbClr val="0462C1"/>
                  </a:solidFill>
                </a:uFill>
                <a:latin typeface="Tahoma"/>
                <a:cs typeface="Tahoma"/>
                <a:hlinkClick r:id="rId3"/>
              </a:rPr>
              <a:t>Elena.Miller@szgmu.ru</a:t>
            </a:r>
            <a:endParaRPr lang="en-US" sz="2200" dirty="0">
              <a:latin typeface="Tahoma"/>
              <a:cs typeface="Tahoma"/>
            </a:endParaRPr>
          </a:p>
          <a:p>
            <a:pPr marL="241300" indent="-229235">
              <a:lnSpc>
                <a:spcPct val="100000"/>
              </a:lnSpc>
              <a:spcBef>
                <a:spcPts val="459"/>
              </a:spcBef>
              <a:buFont typeface="Arial MT"/>
              <a:buChar char="•"/>
              <a:tabLst>
                <a:tab pos="241300" algn="l"/>
                <a:tab pos="241935" algn="l"/>
              </a:tabLst>
            </a:pPr>
            <a:endParaRPr lang="en-US" sz="2200" b="1" spc="10" dirty="0">
              <a:solidFill>
                <a:srgbClr val="1F4E79"/>
              </a:solidFill>
              <a:latin typeface="Tahoma"/>
              <a:cs typeface="Tahoma"/>
            </a:endParaRPr>
          </a:p>
          <a:p>
            <a:pPr marL="241300" indent="-229235">
              <a:lnSpc>
                <a:spcPct val="100000"/>
              </a:lnSpc>
              <a:spcBef>
                <a:spcPts val="459"/>
              </a:spcBef>
              <a:buFont typeface="Arial MT"/>
              <a:buChar char="•"/>
              <a:tabLst>
                <a:tab pos="241300" algn="l"/>
                <a:tab pos="241935" algn="l"/>
              </a:tabLst>
            </a:pPr>
            <a:r>
              <a:rPr sz="2200" b="1" spc="10" dirty="0" smtClean="0">
                <a:solidFill>
                  <a:srgbClr val="1F4E79"/>
                </a:solidFill>
                <a:latin typeface="Tahoma"/>
                <a:cs typeface="Tahoma"/>
              </a:rPr>
              <a:t>Working</a:t>
            </a:r>
            <a:r>
              <a:rPr sz="2200" b="1" spc="-130" dirty="0" smtClean="0">
                <a:solidFill>
                  <a:srgbClr val="1F4E79"/>
                </a:solidFill>
                <a:latin typeface="Tahoma"/>
                <a:cs typeface="Tahoma"/>
              </a:rPr>
              <a:t> </a:t>
            </a:r>
            <a:r>
              <a:rPr sz="2200" b="1" spc="10" dirty="0">
                <a:solidFill>
                  <a:srgbClr val="1F4E79"/>
                </a:solidFill>
                <a:latin typeface="Tahoma"/>
                <a:cs typeface="Tahoma"/>
              </a:rPr>
              <a:t>hours</a:t>
            </a:r>
            <a:r>
              <a:rPr sz="2200" b="1" spc="-55" dirty="0">
                <a:solidFill>
                  <a:srgbClr val="1F4E79"/>
                </a:solidFill>
                <a:latin typeface="Tahoma"/>
                <a:cs typeface="Tahoma"/>
              </a:rPr>
              <a:t> </a:t>
            </a:r>
            <a:r>
              <a:rPr sz="2200" b="1" spc="10" dirty="0">
                <a:solidFill>
                  <a:srgbClr val="1F4E79"/>
                </a:solidFill>
                <a:latin typeface="Tahoma"/>
                <a:cs typeface="Tahoma"/>
              </a:rPr>
              <a:t>(Monday-Friday): </a:t>
            </a:r>
            <a:r>
              <a:rPr sz="2200" b="1" spc="-630" dirty="0">
                <a:solidFill>
                  <a:srgbClr val="1F4E79"/>
                </a:solidFill>
                <a:latin typeface="Tahoma"/>
                <a:cs typeface="Tahoma"/>
              </a:rPr>
              <a:t> </a:t>
            </a:r>
            <a:r>
              <a:rPr sz="2200" b="1" spc="20" dirty="0">
                <a:solidFill>
                  <a:srgbClr val="1F4E79"/>
                </a:solidFill>
                <a:latin typeface="Tahoma"/>
                <a:cs typeface="Tahoma"/>
              </a:rPr>
              <a:t>09:00</a:t>
            </a:r>
            <a:r>
              <a:rPr sz="2200" b="1" spc="-125" dirty="0">
                <a:solidFill>
                  <a:srgbClr val="1F4E79"/>
                </a:solidFill>
                <a:latin typeface="Tahoma"/>
                <a:cs typeface="Tahoma"/>
              </a:rPr>
              <a:t> </a:t>
            </a:r>
            <a:r>
              <a:rPr sz="2200" b="1" spc="20" dirty="0">
                <a:solidFill>
                  <a:srgbClr val="1F4E79"/>
                </a:solidFill>
                <a:latin typeface="Tahoma"/>
                <a:cs typeface="Tahoma"/>
              </a:rPr>
              <a:t>–</a:t>
            </a:r>
            <a:r>
              <a:rPr sz="2200" b="1" spc="-60" dirty="0">
                <a:solidFill>
                  <a:srgbClr val="1F4E79"/>
                </a:solidFill>
                <a:latin typeface="Tahoma"/>
                <a:cs typeface="Tahoma"/>
              </a:rPr>
              <a:t> </a:t>
            </a:r>
            <a:r>
              <a:rPr sz="2200" b="1" spc="25" dirty="0" smtClean="0">
                <a:solidFill>
                  <a:srgbClr val="1F4E79"/>
                </a:solidFill>
                <a:latin typeface="Tahoma"/>
                <a:cs typeface="Tahoma"/>
              </a:rPr>
              <a:t>1</a:t>
            </a:r>
            <a:r>
              <a:rPr lang="en-US" sz="2200" b="1" spc="25" dirty="0" smtClean="0">
                <a:solidFill>
                  <a:srgbClr val="1F4E79"/>
                </a:solidFill>
                <a:latin typeface="Tahoma"/>
                <a:cs typeface="Tahoma"/>
              </a:rPr>
              <a:t>7</a:t>
            </a:r>
            <a:r>
              <a:rPr sz="2200" b="1" spc="25" dirty="0" smtClean="0">
                <a:solidFill>
                  <a:srgbClr val="1F4E79"/>
                </a:solidFill>
                <a:latin typeface="Tahoma"/>
                <a:cs typeface="Tahoma"/>
              </a:rPr>
              <a:t>:00</a:t>
            </a:r>
            <a:endParaRPr sz="2200" dirty="0">
              <a:latin typeface="Tahoma"/>
              <a:cs typeface="Tahoma"/>
            </a:endParaRPr>
          </a:p>
        </p:txBody>
      </p:sp>
      <p:grpSp>
        <p:nvGrpSpPr>
          <p:cNvPr id="4" name="object 4"/>
          <p:cNvGrpSpPr/>
          <p:nvPr/>
        </p:nvGrpSpPr>
        <p:grpSpPr>
          <a:xfrm>
            <a:off x="9390886" y="0"/>
            <a:ext cx="2798445" cy="6859905"/>
            <a:chOff x="9390886" y="0"/>
            <a:chExt cx="2798445" cy="6859905"/>
          </a:xfrm>
        </p:grpSpPr>
        <p:sp>
          <p:nvSpPr>
            <p:cNvPr id="5" name="object 5"/>
            <p:cNvSpPr/>
            <p:nvPr/>
          </p:nvSpPr>
          <p:spPr>
            <a:xfrm>
              <a:off x="9482327" y="0"/>
              <a:ext cx="2707005" cy="6859905"/>
            </a:xfrm>
            <a:custGeom>
              <a:avLst/>
              <a:gdLst/>
              <a:ahLst/>
              <a:cxnLst/>
              <a:rect l="l" t="t" r="r" b="b"/>
              <a:pathLst>
                <a:path w="2707004" h="6859905">
                  <a:moveTo>
                    <a:pt x="0" y="6859778"/>
                  </a:moveTo>
                  <a:lnTo>
                    <a:pt x="2706624" y="6859778"/>
                  </a:lnTo>
                  <a:lnTo>
                    <a:pt x="2706624" y="0"/>
                  </a:lnTo>
                  <a:lnTo>
                    <a:pt x="0" y="0"/>
                  </a:lnTo>
                  <a:lnTo>
                    <a:pt x="0" y="6859778"/>
                  </a:lnTo>
                  <a:close/>
                </a:path>
              </a:pathLst>
            </a:custGeom>
            <a:solidFill>
              <a:srgbClr val="1F4E79"/>
            </a:solidFill>
          </p:spPr>
          <p:txBody>
            <a:bodyPr wrap="square" lIns="0" tIns="0" rIns="0" bIns="0" rtlCol="0"/>
            <a:lstStyle/>
            <a:p>
              <a:endParaRPr/>
            </a:p>
          </p:txBody>
        </p:sp>
        <p:sp>
          <p:nvSpPr>
            <p:cNvPr id="6" name="object 6"/>
            <p:cNvSpPr/>
            <p:nvPr/>
          </p:nvSpPr>
          <p:spPr>
            <a:xfrm>
              <a:off x="9390886" y="0"/>
              <a:ext cx="91440" cy="6859905"/>
            </a:xfrm>
            <a:custGeom>
              <a:avLst/>
              <a:gdLst/>
              <a:ahLst/>
              <a:cxnLst/>
              <a:rect l="l" t="t" r="r" b="b"/>
              <a:pathLst>
                <a:path w="91440" h="6859905">
                  <a:moveTo>
                    <a:pt x="0" y="6859778"/>
                  </a:moveTo>
                  <a:lnTo>
                    <a:pt x="91441" y="6859778"/>
                  </a:lnTo>
                  <a:lnTo>
                    <a:pt x="91441" y="0"/>
                  </a:lnTo>
                  <a:lnTo>
                    <a:pt x="0" y="0"/>
                  </a:lnTo>
                  <a:lnTo>
                    <a:pt x="0" y="6859778"/>
                  </a:lnTo>
                  <a:close/>
                </a:path>
              </a:pathLst>
            </a:custGeom>
            <a:solidFill>
              <a:srgbClr val="6FAC46"/>
            </a:solidFill>
          </p:spPr>
          <p:txBody>
            <a:bodyPr wrap="square" lIns="0" tIns="0" rIns="0" bIns="0" rtlCol="0"/>
            <a:lstStyle/>
            <a:p>
              <a:endParaRPr/>
            </a:p>
          </p:txBody>
        </p:sp>
        <p:sp>
          <p:nvSpPr>
            <p:cNvPr id="7" name="object 7"/>
            <p:cNvSpPr/>
            <p:nvPr/>
          </p:nvSpPr>
          <p:spPr>
            <a:xfrm>
              <a:off x="9669379" y="3596813"/>
              <a:ext cx="2343785" cy="3024505"/>
            </a:xfrm>
            <a:custGeom>
              <a:avLst/>
              <a:gdLst/>
              <a:ahLst/>
              <a:cxnLst/>
              <a:rect l="l" t="t" r="r" b="b"/>
              <a:pathLst>
                <a:path w="2343784" h="3024504">
                  <a:moveTo>
                    <a:pt x="1398455" y="0"/>
                  </a:moveTo>
                  <a:lnTo>
                    <a:pt x="944902" y="0"/>
                  </a:lnTo>
                  <a:lnTo>
                    <a:pt x="897249" y="7742"/>
                  </a:lnTo>
                  <a:lnTo>
                    <a:pt x="855764" y="29275"/>
                  </a:lnTo>
                  <a:lnTo>
                    <a:pt x="822987" y="62058"/>
                  </a:lnTo>
                  <a:lnTo>
                    <a:pt x="801458" y="103551"/>
                  </a:lnTo>
                  <a:lnTo>
                    <a:pt x="793718" y="151214"/>
                  </a:lnTo>
                  <a:lnTo>
                    <a:pt x="793718" y="226821"/>
                  </a:lnTo>
                  <a:lnTo>
                    <a:pt x="151184" y="226821"/>
                  </a:lnTo>
                  <a:lnTo>
                    <a:pt x="103531" y="234563"/>
                  </a:lnTo>
                  <a:lnTo>
                    <a:pt x="62046" y="256096"/>
                  </a:lnTo>
                  <a:lnTo>
                    <a:pt x="29269" y="288880"/>
                  </a:lnTo>
                  <a:lnTo>
                    <a:pt x="7740" y="330373"/>
                  </a:lnTo>
                  <a:lnTo>
                    <a:pt x="0" y="378036"/>
                  </a:lnTo>
                  <a:lnTo>
                    <a:pt x="0" y="2873080"/>
                  </a:lnTo>
                  <a:lnTo>
                    <a:pt x="7741" y="2920743"/>
                  </a:lnTo>
                  <a:lnTo>
                    <a:pt x="29269" y="2962236"/>
                  </a:lnTo>
                  <a:lnTo>
                    <a:pt x="62046" y="2995020"/>
                  </a:lnTo>
                  <a:lnTo>
                    <a:pt x="103531" y="3016552"/>
                  </a:lnTo>
                  <a:lnTo>
                    <a:pt x="151184" y="3024295"/>
                  </a:lnTo>
                  <a:lnTo>
                    <a:pt x="2192174" y="3024295"/>
                  </a:lnTo>
                  <a:lnTo>
                    <a:pt x="2239828" y="3016552"/>
                  </a:lnTo>
                  <a:lnTo>
                    <a:pt x="2281313" y="2995020"/>
                  </a:lnTo>
                  <a:lnTo>
                    <a:pt x="2314089" y="2962236"/>
                  </a:lnTo>
                  <a:lnTo>
                    <a:pt x="2335618" y="2920743"/>
                  </a:lnTo>
                  <a:lnTo>
                    <a:pt x="2343359" y="2873080"/>
                  </a:lnTo>
                  <a:lnTo>
                    <a:pt x="2343359" y="2797468"/>
                  </a:lnTo>
                  <a:lnTo>
                    <a:pt x="226777" y="2797468"/>
                  </a:lnTo>
                  <a:lnTo>
                    <a:pt x="226776" y="453643"/>
                  </a:lnTo>
                  <a:lnTo>
                    <a:pt x="2343358" y="453643"/>
                  </a:lnTo>
                  <a:lnTo>
                    <a:pt x="2343358" y="378036"/>
                  </a:lnTo>
                  <a:lnTo>
                    <a:pt x="1171679" y="378036"/>
                  </a:lnTo>
                  <a:lnTo>
                    <a:pt x="1126855" y="369353"/>
                  </a:lnTo>
                  <a:lnTo>
                    <a:pt x="1090890" y="345430"/>
                  </a:lnTo>
                  <a:lnTo>
                    <a:pt x="1066972" y="309458"/>
                  </a:lnTo>
                  <a:lnTo>
                    <a:pt x="1058291" y="264625"/>
                  </a:lnTo>
                  <a:lnTo>
                    <a:pt x="1060417" y="242120"/>
                  </a:lnTo>
                  <a:lnTo>
                    <a:pt x="1077425" y="201363"/>
                  </a:lnTo>
                  <a:lnTo>
                    <a:pt x="1108429" y="170352"/>
                  </a:lnTo>
                  <a:lnTo>
                    <a:pt x="1149178" y="153340"/>
                  </a:lnTo>
                  <a:lnTo>
                    <a:pt x="1171679" y="151214"/>
                  </a:lnTo>
                  <a:lnTo>
                    <a:pt x="1549640" y="151214"/>
                  </a:lnTo>
                  <a:lnTo>
                    <a:pt x="1541899" y="103551"/>
                  </a:lnTo>
                  <a:lnTo>
                    <a:pt x="1520371" y="62058"/>
                  </a:lnTo>
                  <a:lnTo>
                    <a:pt x="1487594" y="29275"/>
                  </a:lnTo>
                  <a:lnTo>
                    <a:pt x="1446109" y="7742"/>
                  </a:lnTo>
                  <a:lnTo>
                    <a:pt x="1398455" y="0"/>
                  </a:lnTo>
                  <a:close/>
                </a:path>
                <a:path w="2343784" h="3024504">
                  <a:moveTo>
                    <a:pt x="2343358" y="453643"/>
                  </a:moveTo>
                  <a:lnTo>
                    <a:pt x="2116582" y="453643"/>
                  </a:lnTo>
                  <a:lnTo>
                    <a:pt x="2116582" y="2797468"/>
                  </a:lnTo>
                  <a:lnTo>
                    <a:pt x="2343359" y="2797468"/>
                  </a:lnTo>
                  <a:lnTo>
                    <a:pt x="2343358" y="453643"/>
                  </a:lnTo>
                  <a:close/>
                </a:path>
                <a:path w="2343784" h="3024504">
                  <a:moveTo>
                    <a:pt x="1700824" y="453643"/>
                  </a:moveTo>
                  <a:lnTo>
                    <a:pt x="642533" y="453643"/>
                  </a:lnTo>
                  <a:lnTo>
                    <a:pt x="642533" y="680465"/>
                  </a:lnTo>
                  <a:lnTo>
                    <a:pt x="1700824" y="680465"/>
                  </a:lnTo>
                  <a:lnTo>
                    <a:pt x="1700824" y="453643"/>
                  </a:lnTo>
                  <a:close/>
                </a:path>
                <a:path w="2343784" h="3024504">
                  <a:moveTo>
                    <a:pt x="1549640" y="151214"/>
                  </a:moveTo>
                  <a:lnTo>
                    <a:pt x="1171679" y="151214"/>
                  </a:lnTo>
                  <a:lnTo>
                    <a:pt x="1216503" y="159897"/>
                  </a:lnTo>
                  <a:lnTo>
                    <a:pt x="1252468" y="183820"/>
                  </a:lnTo>
                  <a:lnTo>
                    <a:pt x="1276386" y="219792"/>
                  </a:lnTo>
                  <a:lnTo>
                    <a:pt x="1285067" y="264625"/>
                  </a:lnTo>
                  <a:lnTo>
                    <a:pt x="1276386" y="309458"/>
                  </a:lnTo>
                  <a:lnTo>
                    <a:pt x="1252468" y="345430"/>
                  </a:lnTo>
                  <a:lnTo>
                    <a:pt x="1216503" y="369353"/>
                  </a:lnTo>
                  <a:lnTo>
                    <a:pt x="1171679" y="378036"/>
                  </a:lnTo>
                  <a:lnTo>
                    <a:pt x="2343358" y="378036"/>
                  </a:lnTo>
                  <a:lnTo>
                    <a:pt x="2335618" y="330373"/>
                  </a:lnTo>
                  <a:lnTo>
                    <a:pt x="2314089" y="288880"/>
                  </a:lnTo>
                  <a:lnTo>
                    <a:pt x="2281312" y="256096"/>
                  </a:lnTo>
                  <a:lnTo>
                    <a:pt x="2239827" y="234563"/>
                  </a:lnTo>
                  <a:lnTo>
                    <a:pt x="2192174" y="226821"/>
                  </a:lnTo>
                  <a:lnTo>
                    <a:pt x="1549640" y="226821"/>
                  </a:lnTo>
                  <a:lnTo>
                    <a:pt x="1549640" y="151214"/>
                  </a:lnTo>
                  <a:close/>
                </a:path>
              </a:pathLst>
            </a:custGeom>
            <a:solidFill>
              <a:srgbClr val="FFD246"/>
            </a:solidFill>
          </p:spPr>
          <p:txBody>
            <a:bodyPr wrap="square" lIns="0" tIns="0" rIns="0" bIns="0" rtlCol="0"/>
            <a:lstStyle/>
            <a:p>
              <a:endParaRPr/>
            </a:p>
          </p:txBody>
        </p:sp>
      </p:grpSp>
      <p:grpSp>
        <p:nvGrpSpPr>
          <p:cNvPr id="8" name="object 8"/>
          <p:cNvGrpSpPr/>
          <p:nvPr/>
        </p:nvGrpSpPr>
        <p:grpSpPr>
          <a:xfrm>
            <a:off x="9052559" y="0"/>
            <a:ext cx="283845" cy="6859905"/>
            <a:chOff x="9052559" y="0"/>
            <a:chExt cx="283845" cy="6859905"/>
          </a:xfrm>
        </p:grpSpPr>
        <p:sp>
          <p:nvSpPr>
            <p:cNvPr id="9" name="object 9"/>
            <p:cNvSpPr/>
            <p:nvPr/>
          </p:nvSpPr>
          <p:spPr>
            <a:xfrm>
              <a:off x="9052559" y="0"/>
              <a:ext cx="165100" cy="6859905"/>
            </a:xfrm>
            <a:custGeom>
              <a:avLst/>
              <a:gdLst/>
              <a:ahLst/>
              <a:cxnLst/>
              <a:rect l="l" t="t" r="r" b="b"/>
              <a:pathLst>
                <a:path w="165100" h="6859905">
                  <a:moveTo>
                    <a:pt x="164592" y="0"/>
                  </a:moveTo>
                  <a:lnTo>
                    <a:pt x="0" y="0"/>
                  </a:lnTo>
                  <a:lnTo>
                    <a:pt x="0" y="6859778"/>
                  </a:lnTo>
                  <a:lnTo>
                    <a:pt x="164592" y="6859778"/>
                  </a:lnTo>
                  <a:lnTo>
                    <a:pt x="164592" y="0"/>
                  </a:lnTo>
                  <a:close/>
                </a:path>
              </a:pathLst>
            </a:custGeom>
            <a:solidFill>
              <a:srgbClr val="EC7C30"/>
            </a:solidFill>
          </p:spPr>
          <p:txBody>
            <a:bodyPr wrap="square" lIns="0" tIns="0" rIns="0" bIns="0" rtlCol="0"/>
            <a:lstStyle/>
            <a:p>
              <a:endParaRPr/>
            </a:p>
          </p:txBody>
        </p:sp>
        <p:sp>
          <p:nvSpPr>
            <p:cNvPr id="10" name="object 10"/>
            <p:cNvSpPr/>
            <p:nvPr/>
          </p:nvSpPr>
          <p:spPr>
            <a:xfrm>
              <a:off x="9217151" y="0"/>
              <a:ext cx="119380" cy="6859905"/>
            </a:xfrm>
            <a:custGeom>
              <a:avLst/>
              <a:gdLst/>
              <a:ahLst/>
              <a:cxnLst/>
              <a:rect l="l" t="t" r="r" b="b"/>
              <a:pathLst>
                <a:path w="119379" h="6859905">
                  <a:moveTo>
                    <a:pt x="118872" y="0"/>
                  </a:moveTo>
                  <a:lnTo>
                    <a:pt x="0" y="0"/>
                  </a:lnTo>
                  <a:lnTo>
                    <a:pt x="0" y="6859778"/>
                  </a:lnTo>
                  <a:lnTo>
                    <a:pt x="118872" y="6859778"/>
                  </a:lnTo>
                  <a:lnTo>
                    <a:pt x="118872" y="0"/>
                  </a:lnTo>
                  <a:close/>
                </a:path>
              </a:pathLst>
            </a:custGeom>
            <a:solidFill>
              <a:srgbClr val="FFD246"/>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5947" y="686003"/>
            <a:ext cx="8960104" cy="615553"/>
          </a:xfrm>
        </p:spPr>
        <p:txBody>
          <a:bodyPr/>
          <a:lstStyle/>
          <a:p>
            <a:pPr algn="ctr"/>
            <a:r>
              <a:rPr lang="en-US" sz="4000" dirty="0" smtClean="0">
                <a:solidFill>
                  <a:schemeClr val="tx1">
                    <a:lumMod val="95000"/>
                    <a:lumOff val="5000"/>
                  </a:schemeClr>
                </a:solidFill>
              </a:rPr>
              <a:t>First steps</a:t>
            </a:r>
            <a:endParaRPr lang="ru-RU" sz="4000" dirty="0">
              <a:solidFill>
                <a:schemeClr val="tx1">
                  <a:lumMod val="95000"/>
                  <a:lumOff val="5000"/>
                </a:schemeClr>
              </a:solidFill>
            </a:endParaRPr>
          </a:p>
        </p:txBody>
      </p:sp>
      <p:sp>
        <p:nvSpPr>
          <p:cNvPr id="3" name="Текст 2"/>
          <p:cNvSpPr>
            <a:spLocks noGrp="1"/>
          </p:cNvSpPr>
          <p:nvPr>
            <p:ph type="body" idx="1"/>
          </p:nvPr>
        </p:nvSpPr>
        <p:spPr>
          <a:xfrm>
            <a:off x="312750" y="1566418"/>
            <a:ext cx="11566499" cy="4216539"/>
          </a:xfrm>
        </p:spPr>
        <p:txBody>
          <a:bodyPr/>
          <a:lstStyle/>
          <a:p>
            <a:pPr rtl="0"/>
            <a:r>
              <a:rPr lang="en-US" sz="4000" b="1" dirty="0" smtClean="0"/>
              <a:t>1</a:t>
            </a:r>
            <a:r>
              <a:rPr lang="en-US" sz="4000" dirty="0" smtClean="0"/>
              <a:t> </a:t>
            </a:r>
            <a:r>
              <a:rPr lang="en-US" dirty="0" smtClean="0"/>
              <a:t>Foreign </a:t>
            </a:r>
            <a:r>
              <a:rPr lang="en-US" dirty="0"/>
              <a:t>students who arrived in Russia on the first day of arrival (except weekends) must report to office No. 12 of the Department of Visa Support and Migration Registration (</a:t>
            </a:r>
            <a:r>
              <a:rPr lang="en-US" dirty="0" err="1"/>
              <a:t>Piskarevsky</a:t>
            </a:r>
            <a:r>
              <a:rPr lang="en-US" dirty="0"/>
              <a:t> pr. 47, building No. 32 (AE) and present a package of documents:</a:t>
            </a:r>
            <a:endParaRPr lang="en-US" dirty="0"/>
          </a:p>
          <a:p>
            <a:pPr marL="285750" indent="-285750" rtl="0" fontAlgn="base">
              <a:buFont typeface="Arial" panose="020B0604020202020204" pitchFamily="34" charset="0"/>
              <a:buChar char="•"/>
            </a:pPr>
            <a:r>
              <a:rPr lang="en-US" dirty="0"/>
              <a:t>passport;</a:t>
            </a:r>
          </a:p>
          <a:p>
            <a:pPr marL="285750" indent="-285750" rtl="0" fontAlgn="base">
              <a:buFont typeface="Arial" panose="020B0604020202020204" pitchFamily="34" charset="0"/>
              <a:buChar char="•"/>
            </a:pPr>
            <a:r>
              <a:rPr lang="en-US" dirty="0"/>
              <a:t>notarized translation of the passport;</a:t>
            </a:r>
          </a:p>
          <a:p>
            <a:pPr marL="285750" indent="-285750" rtl="0" fontAlgn="base">
              <a:buFont typeface="Arial" panose="020B0604020202020204" pitchFamily="34" charset="0"/>
              <a:buChar char="•"/>
            </a:pPr>
            <a:r>
              <a:rPr lang="en-US" dirty="0"/>
              <a:t>a migration card with a checkpoint stamp and the date of crossing the border of the Russian Federation, as well as indicating the purpose of arrival "study";</a:t>
            </a:r>
          </a:p>
          <a:p>
            <a:pPr marL="285750" indent="-285750" rtl="0" fontAlgn="base">
              <a:buFont typeface="Arial" panose="020B0604020202020204" pitchFamily="34" charset="0"/>
              <a:buChar char="•"/>
            </a:pPr>
            <a:r>
              <a:rPr lang="en-US" dirty="0"/>
              <a:t> photo </a:t>
            </a:r>
            <a:r>
              <a:rPr lang="en-US" dirty="0" smtClean="0"/>
              <a:t>(10 </a:t>
            </a:r>
            <a:r>
              <a:rPr lang="en-US" dirty="0"/>
              <a:t>pcs. 3x4 size on black and white or colored paper);</a:t>
            </a:r>
          </a:p>
          <a:p>
            <a:pPr rtl="0" fontAlgn="base"/>
            <a:r>
              <a:rPr lang="en-US" b="1" dirty="0"/>
              <a:t>If you are a minor (i.e. you are under 18 years old) You must provide Consent from your parent or guardian. It must be translated into Russian and notarized.</a:t>
            </a:r>
          </a:p>
          <a:p>
            <a:pPr marL="285750" indent="-285750">
              <a:buFont typeface="Arial" panose="020B0604020202020204" pitchFamily="34" charset="0"/>
              <a:buChar char="•"/>
            </a:pPr>
            <a:endParaRPr lang="en-US" dirty="0" smtClean="0"/>
          </a:p>
          <a:p>
            <a:endParaRPr lang="en-US" b="1" dirty="0" smtClean="0"/>
          </a:p>
          <a:p>
            <a:r>
              <a:rPr lang="en-US" b="1" dirty="0" smtClean="0"/>
              <a:t>In </a:t>
            </a:r>
            <a:r>
              <a:rPr lang="en-US" b="1" dirty="0"/>
              <a:t>this department, you were given an initial application (with your photo), it must be returned to the OVIR no later than two days after arrival.</a:t>
            </a:r>
            <a:endParaRPr lang="ru-RU" b="1" dirty="0"/>
          </a:p>
        </p:txBody>
      </p:sp>
    </p:spTree>
    <p:extLst>
      <p:ext uri="{BB962C8B-B14F-4D97-AF65-F5344CB8AC3E}">
        <p14:creationId xmlns:p14="http://schemas.microsoft.com/office/powerpoint/2010/main" val="3255357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81000" y="2438400"/>
            <a:ext cx="11566499" cy="2893100"/>
          </a:xfrm>
        </p:spPr>
        <p:txBody>
          <a:bodyPr/>
          <a:lstStyle/>
          <a:p>
            <a:pPr rtl="0"/>
            <a:r>
              <a:rPr lang="en-US" sz="4000" b="1" dirty="0" smtClean="0"/>
              <a:t>2</a:t>
            </a:r>
            <a:r>
              <a:rPr lang="en-US" dirty="0" smtClean="0"/>
              <a:t> you </a:t>
            </a:r>
            <a:r>
              <a:rPr lang="en-US" dirty="0"/>
              <a:t>need to do a fluorography, go to the clinic (building 24), but you need to do it before 15:00. If you do not have time or you are under 18, you can go to </a:t>
            </a:r>
            <a:r>
              <a:rPr lang="en-US" b="1" dirty="0"/>
              <a:t>Tuberculosis Dispensary No. 5</a:t>
            </a:r>
            <a:r>
              <a:rPr lang="en-US" dirty="0"/>
              <a:t> (</a:t>
            </a:r>
            <a:r>
              <a:rPr lang="en-US" dirty="0" err="1"/>
              <a:t>Противотуберкулезный</a:t>
            </a:r>
            <a:r>
              <a:rPr lang="en-US" dirty="0"/>
              <a:t> </a:t>
            </a:r>
            <a:r>
              <a:rPr lang="en-US" dirty="0" err="1"/>
              <a:t>Диспансер</a:t>
            </a:r>
            <a:r>
              <a:rPr lang="en-US" dirty="0"/>
              <a:t> № 5) at </a:t>
            </a:r>
            <a:r>
              <a:rPr lang="en-US" b="1" u="sng" dirty="0" err="1"/>
              <a:t>Bestuzhevskaya</a:t>
            </a:r>
            <a:r>
              <a:rPr lang="en-US" b="1" u="sng" dirty="0"/>
              <a:t> str., 48</a:t>
            </a:r>
            <a:endParaRPr lang="en-US" dirty="0"/>
          </a:p>
          <a:p>
            <a:pPr rtl="0"/>
            <a:endParaRPr lang="en-US" dirty="0" smtClean="0"/>
          </a:p>
          <a:p>
            <a:pPr rtl="0"/>
            <a:r>
              <a:rPr lang="en-US" sz="4000" b="1" dirty="0" smtClean="0"/>
              <a:t>3</a:t>
            </a:r>
            <a:r>
              <a:rPr lang="en-US" dirty="0" smtClean="0"/>
              <a:t> Then </a:t>
            </a:r>
            <a:r>
              <a:rPr lang="en-US" dirty="0"/>
              <a:t>you go to the accommodation department (building 31, room 3, 4) with the fluorography and all the documents.</a:t>
            </a:r>
            <a:endParaRPr lang="en-US" dirty="0"/>
          </a:p>
          <a:p>
            <a:pPr rtl="0"/>
            <a:r>
              <a:rPr lang="en-US" dirty="0"/>
              <a:t>There you will be assigned to a dorm and you will get a room.</a:t>
            </a:r>
            <a:endParaRPr lang="en-US" dirty="0"/>
          </a:p>
          <a:p>
            <a:r>
              <a:rPr lang="en-US" dirty="0"/>
              <a:t/>
            </a:r>
            <a:br>
              <a:rPr lang="en-US" dirty="0"/>
            </a:br>
            <a:endParaRPr lang="ru-RU" dirty="0"/>
          </a:p>
        </p:txBody>
      </p:sp>
    </p:spTree>
    <p:extLst>
      <p:ext uri="{BB962C8B-B14F-4D97-AF65-F5344CB8AC3E}">
        <p14:creationId xmlns:p14="http://schemas.microsoft.com/office/powerpoint/2010/main" val="16305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457200"/>
            <a:ext cx="11566499" cy="4493538"/>
          </a:xfrm>
        </p:spPr>
        <p:txBody>
          <a:bodyPr/>
          <a:lstStyle/>
          <a:p>
            <a:pPr rtl="0"/>
            <a:r>
              <a:rPr lang="en-US" sz="4000" b="1" dirty="0" smtClean="0"/>
              <a:t>4</a:t>
            </a:r>
            <a:r>
              <a:rPr lang="en-US" dirty="0" smtClean="0"/>
              <a:t> You </a:t>
            </a:r>
            <a:r>
              <a:rPr lang="en-US" dirty="0"/>
              <a:t>should go to building 33, room 116. </a:t>
            </a:r>
            <a:r>
              <a:rPr lang="en-US" b="1" dirty="0"/>
              <a:t>When checking the agreement, please make sure that your name, passport details, and full address in your country are indicated correctly.</a:t>
            </a:r>
            <a:endParaRPr lang="en-US" dirty="0"/>
          </a:p>
          <a:p>
            <a:pPr rtl="0"/>
            <a:r>
              <a:rPr lang="en-US" dirty="0"/>
              <a:t>Insurance is a mandatory document that is necessary for a foreign student. An insurance policy can be issued at the University (building 33, room 116). The cost is 4,500 rubles* (payment in cash only).</a:t>
            </a:r>
            <a:endParaRPr lang="en-US" dirty="0"/>
          </a:p>
          <a:p>
            <a:pPr rtl="0"/>
            <a:r>
              <a:rPr lang="en-US" dirty="0"/>
              <a:t/>
            </a:r>
            <a:br>
              <a:rPr lang="en-US" dirty="0"/>
            </a:br>
            <a:r>
              <a:rPr lang="en-US" dirty="0"/>
              <a:t>*the price may change</a:t>
            </a:r>
            <a:endParaRPr lang="en-US" dirty="0"/>
          </a:p>
          <a:p>
            <a:pPr rtl="0"/>
            <a:r>
              <a:rPr lang="en-US" dirty="0"/>
              <a:t/>
            </a:r>
            <a:br>
              <a:rPr lang="en-US" dirty="0"/>
            </a:br>
            <a:r>
              <a:rPr lang="en-US" dirty="0"/>
              <a:t>You can purchase policies from another company. Insurance must meet these requirements: </a:t>
            </a:r>
            <a:endParaRPr lang="en-US" dirty="0"/>
          </a:p>
          <a:p>
            <a:pPr rtl="0" fontAlgn="base"/>
            <a:r>
              <a:rPr lang="en-US" dirty="0"/>
              <a:t>medical care provided by emergency medical stations (departments, points);</a:t>
            </a:r>
          </a:p>
          <a:p>
            <a:pPr rtl="0" fontAlgn="base"/>
            <a:r>
              <a:rPr lang="en-US" dirty="0"/>
              <a:t>medical care in outpatient and inpatient medical institutions in case of sudden health disorders and accidents to the extent necessary to eliminate the threat to the patient's life and (or) relieve acute pain;</a:t>
            </a:r>
          </a:p>
          <a:p>
            <a:pPr rtl="0" fontAlgn="base"/>
            <a:r>
              <a:rPr lang="en-US" dirty="0"/>
              <a:t>transportation by medical transport or other means of transport, including medical support (medical team, doctor, nurse), from the place of illness (accident) to a medical institution;</a:t>
            </a:r>
          </a:p>
          <a:p>
            <a:pPr rtl="0" fontAlgn="base"/>
            <a:r>
              <a:rPr lang="en-US" dirty="0"/>
              <a:t>posthumous repatriation (transportation) of remains</a:t>
            </a:r>
          </a:p>
          <a:p>
            <a:r>
              <a:rPr lang="en-US" dirty="0"/>
              <a:t>Dean's Office, you must provide an initial application, 3 photos</a:t>
            </a:r>
            <a:endParaRPr lang="ru-RU" dirty="0"/>
          </a:p>
        </p:txBody>
      </p:sp>
      <p:sp>
        <p:nvSpPr>
          <p:cNvPr id="5" name="Прямоугольник 4"/>
          <p:cNvSpPr/>
          <p:nvPr/>
        </p:nvSpPr>
        <p:spPr>
          <a:xfrm>
            <a:off x="381000" y="5257800"/>
            <a:ext cx="7043851" cy="707886"/>
          </a:xfrm>
          <a:prstGeom prst="rect">
            <a:avLst/>
          </a:prstGeom>
        </p:spPr>
        <p:txBody>
          <a:bodyPr wrap="none">
            <a:spAutoFit/>
          </a:bodyPr>
          <a:lstStyle/>
          <a:p>
            <a:r>
              <a:rPr lang="en-US" sz="4000" b="1" dirty="0" smtClean="0"/>
              <a:t>5</a:t>
            </a:r>
            <a:r>
              <a:rPr lang="en-US" dirty="0" smtClean="0"/>
              <a:t> </a:t>
            </a:r>
            <a:r>
              <a:rPr lang="ru-RU" dirty="0" err="1" smtClean="0"/>
              <a:t>Dean's</a:t>
            </a:r>
            <a:r>
              <a:rPr lang="ru-RU" dirty="0" smtClean="0"/>
              <a:t> </a:t>
            </a:r>
            <a:r>
              <a:rPr lang="ru-RU" dirty="0" err="1" smtClean="0"/>
              <a:t>Office</a:t>
            </a:r>
            <a:r>
              <a:rPr lang="en-US" dirty="0" smtClean="0"/>
              <a:t>. Here</a:t>
            </a:r>
            <a:r>
              <a:rPr lang="ru-RU" dirty="0" smtClean="0"/>
              <a:t> </a:t>
            </a:r>
            <a:r>
              <a:rPr lang="ru-RU" dirty="0" err="1"/>
              <a:t>you</a:t>
            </a:r>
            <a:r>
              <a:rPr lang="ru-RU" dirty="0"/>
              <a:t> </a:t>
            </a:r>
            <a:r>
              <a:rPr lang="en-US" dirty="0" smtClean="0"/>
              <a:t>have to </a:t>
            </a:r>
            <a:r>
              <a:rPr lang="ru-RU" dirty="0" err="1" smtClean="0"/>
              <a:t>provide</a:t>
            </a:r>
            <a:r>
              <a:rPr lang="ru-RU" dirty="0" smtClean="0"/>
              <a:t> </a:t>
            </a:r>
            <a:r>
              <a:rPr lang="ru-RU" dirty="0" err="1"/>
              <a:t>an</a:t>
            </a:r>
            <a:r>
              <a:rPr lang="ru-RU" dirty="0"/>
              <a:t> </a:t>
            </a:r>
            <a:r>
              <a:rPr lang="ru-RU" dirty="0" err="1"/>
              <a:t>initial</a:t>
            </a:r>
            <a:r>
              <a:rPr lang="ru-RU" dirty="0"/>
              <a:t> </a:t>
            </a:r>
            <a:r>
              <a:rPr lang="ru-RU" dirty="0" err="1"/>
              <a:t>application</a:t>
            </a:r>
            <a:r>
              <a:rPr lang="ru-RU" dirty="0"/>
              <a:t>, 3 </a:t>
            </a:r>
            <a:r>
              <a:rPr lang="ru-RU" dirty="0" err="1"/>
              <a:t>photos</a:t>
            </a:r>
            <a:endParaRPr lang="ru-RU" dirty="0"/>
          </a:p>
        </p:txBody>
      </p:sp>
    </p:spTree>
    <p:extLst>
      <p:ext uri="{BB962C8B-B14F-4D97-AF65-F5344CB8AC3E}">
        <p14:creationId xmlns:p14="http://schemas.microsoft.com/office/powerpoint/2010/main" val="297071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944</TotalTime>
  <Words>1408</Words>
  <Application>Microsoft Office PowerPoint</Application>
  <PresentationFormat>Широкоэкранный</PresentationFormat>
  <Paragraphs>262</Paragraphs>
  <Slides>31</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31</vt:i4>
      </vt:variant>
    </vt:vector>
  </HeadingPairs>
  <TitlesOfParts>
    <vt:vector size="41" baseType="lpstr">
      <vt:lpstr>Arial</vt:lpstr>
      <vt:lpstr>Arial MT</vt:lpstr>
      <vt:lpstr>Calibri</vt:lpstr>
      <vt:lpstr>Calibri Light</vt:lpstr>
      <vt:lpstr>Cambria</vt:lpstr>
      <vt:lpstr>Tahoma</vt:lpstr>
      <vt:lpstr>Times New Roman</vt:lpstr>
      <vt:lpstr>Trebuchet MS</vt:lpstr>
      <vt:lpstr>Verdana</vt:lpstr>
      <vt:lpstr>Office Theme</vt:lpstr>
      <vt:lpstr>Dear freshmen  2024/2025 enrollment Faculty of General Medicine  NWSMU named after I. I. Mechnikov</vt:lpstr>
      <vt:lpstr>N W S M U N A M E D AFTER I. I. M E C H N I KO V:</vt:lpstr>
      <vt:lpstr>RESEARCH ACTIVITY</vt:lpstr>
      <vt:lpstr>RECTORATE</vt:lpstr>
      <vt:lpstr>CONTACTS DEAN’S OFFICE</vt:lpstr>
      <vt:lpstr>OTHER USEFUL CONTACTS</vt:lpstr>
      <vt:lpstr>First steps</vt:lpstr>
      <vt:lpstr>Презентация PowerPoint</vt:lpstr>
      <vt:lpstr>Презентация PowerPoint</vt:lpstr>
      <vt:lpstr>Visa and migration rules and laws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Siting of the complexes. Piskarevskiy pr. 47</vt:lpstr>
      <vt:lpstr>Презентация PowerPoint</vt:lpstr>
      <vt:lpstr>Timetable of classes</vt:lpstr>
      <vt:lpstr>Starting date of education</vt:lpstr>
      <vt:lpstr>Medical gown and hat</vt:lpstr>
      <vt:lpstr>Презентация PowerPoint</vt:lpstr>
      <vt:lpstr>Rules of etiquette at the university</vt:lpstr>
      <vt:lpstr>Презентация PowerPoint</vt:lpstr>
      <vt:lpstr>Scheme of solving problems</vt:lpstr>
      <vt:lpstr>Презентация PowerPoint</vt:lpstr>
      <vt:lpstr>Absent classes</vt:lpstr>
      <vt:lpstr>Current announcement</vt:lpstr>
      <vt:lpstr>Congratulations on your admission  to our University! We wish you success in your  studies!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Dear freshmen  2022/2023 enrollment Faculty of General Medicine  NWSMU named after I. I. Mechnikov</dc:title>
  <dc:creator>1</dc:creator>
  <cp:lastModifiedBy>Сапалёва Анастасия Александровна</cp:lastModifiedBy>
  <cp:revision>35</cp:revision>
  <dcterms:created xsi:type="dcterms:W3CDTF">2023-09-19T08:55:43Z</dcterms:created>
  <dcterms:modified xsi:type="dcterms:W3CDTF">2024-09-26T06:25:02Z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2023-09-19T00:00:00Z</vt:filetime>
  </property>
  <property fmtid="{D5CDD505-2E9C-101B-9397-08002B2CF9AE}" pid="3" name="Creator">
    <vt:lpwstr>Samsung Electronics</vt:lpwstr>
  </property>
  <property fmtid="{D5CDD505-2E9C-101B-9397-08002B2CF9AE}" pid="4" name="LastSaved">
    <vt:filetime>2023-09-19T00:00:00Z</vt:filetime>
  </property>
</Properties>
</file>